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7" r:id="rId7"/>
    <p:sldId id="262" r:id="rId8"/>
    <p:sldId id="263" r:id="rId9"/>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79" autoAdjust="0"/>
    <p:restoredTop sz="94660"/>
  </p:normalViewPr>
  <p:slideViewPr>
    <p:cSldViewPr>
      <p:cViewPr varScale="1">
        <p:scale>
          <a:sx n="56" d="100"/>
          <a:sy n="56" d="100"/>
        </p:scale>
        <p:origin x="2700"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그룹 46">
            <a:extLst>
              <a:ext uri="{FF2B5EF4-FFF2-40B4-BE49-F238E27FC236}">
                <a16:creationId xmlns:a16="http://schemas.microsoft.com/office/drawing/2014/main" id="{CD00F153-4F9E-42EA-AC09-5FB90CDEB503}"/>
              </a:ext>
            </a:extLst>
          </p:cNvPr>
          <p:cNvGrpSpPr/>
          <p:nvPr/>
        </p:nvGrpSpPr>
        <p:grpSpPr>
          <a:xfrm>
            <a:off x="0" y="-8"/>
            <a:ext cx="5471998" cy="7992007"/>
            <a:chOff x="0" y="-8"/>
            <a:chExt cx="5471998" cy="7992007"/>
          </a:xfrm>
        </p:grpSpPr>
        <p:sp>
          <p:nvSpPr>
            <p:cNvPr id="24" name="object 24"/>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25" name="object 25"/>
            <p:cNvSpPr/>
            <p:nvPr/>
          </p:nvSpPr>
          <p:spPr>
            <a:xfrm>
              <a:off x="0" y="1501995"/>
              <a:ext cx="5471998" cy="6490004"/>
            </a:xfrm>
            <a:custGeom>
              <a:avLst/>
              <a:gdLst/>
              <a:ahLst/>
              <a:cxnLst/>
              <a:rect l="l" t="t" r="r" b="b"/>
              <a:pathLst>
                <a:path w="5471998" h="6490004">
                  <a:moveTo>
                    <a:pt x="5471998" y="6136855"/>
                  </a:moveTo>
                  <a:lnTo>
                    <a:pt x="212293" y="6136855"/>
                  </a:lnTo>
                  <a:lnTo>
                    <a:pt x="212293" y="0"/>
                  </a:lnTo>
                  <a:lnTo>
                    <a:pt x="0" y="0"/>
                  </a:lnTo>
                  <a:lnTo>
                    <a:pt x="0" y="6489999"/>
                  </a:lnTo>
                  <a:lnTo>
                    <a:pt x="5471998" y="6489999"/>
                  </a:lnTo>
                  <a:lnTo>
                    <a:pt x="5471998" y="6136855"/>
                  </a:lnTo>
                  <a:close/>
                </a:path>
              </a:pathLst>
            </a:custGeom>
            <a:solidFill>
              <a:srgbClr val="43C7F4"/>
            </a:solidFill>
          </p:spPr>
          <p:txBody>
            <a:bodyPr wrap="square" lIns="0" tIns="0" rIns="0" bIns="0" rtlCol="0">
              <a:noAutofit/>
            </a:bodyPr>
            <a:lstStyle/>
            <a:p>
              <a:endParaRPr/>
            </a:p>
          </p:txBody>
        </p:sp>
        <p:sp>
          <p:nvSpPr>
            <p:cNvPr id="26" name="object 26"/>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7" name="object 27"/>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8" name="object 28"/>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9" name="object 29"/>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30" name="object 30"/>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31" name="object 31"/>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32" name="object 32"/>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3" name="object 33"/>
            <p:cNvSpPr/>
            <p:nvPr/>
          </p:nvSpPr>
          <p:spPr>
            <a:xfrm>
              <a:off x="394296" y="2592164"/>
              <a:ext cx="4610785" cy="3168581"/>
            </a:xfrm>
            <a:prstGeom prst="rect">
              <a:avLst/>
            </a:prstGeom>
            <a:blipFill>
              <a:blip r:embed="rId2" cstate="print"/>
              <a:stretch>
                <a:fillRect/>
              </a:stretch>
            </a:blipFill>
          </p:spPr>
          <p:txBody>
            <a:bodyPr wrap="square" lIns="0" tIns="0" rIns="0" bIns="0" rtlCol="0">
              <a:noAutofit/>
            </a:bodyPr>
            <a:lstStyle/>
            <a:p>
              <a:endParaRPr/>
            </a:p>
          </p:txBody>
        </p:sp>
        <p:sp>
          <p:nvSpPr>
            <p:cNvPr id="23" name="object 23"/>
            <p:cNvSpPr/>
            <p:nvPr/>
          </p:nvSpPr>
          <p:spPr>
            <a:xfrm>
              <a:off x="4095494" y="-8"/>
              <a:ext cx="1376502" cy="1332001"/>
            </a:xfrm>
            <a:custGeom>
              <a:avLst/>
              <a:gdLst/>
              <a:ahLst/>
              <a:cxnLst/>
              <a:rect l="l" t="t" r="r" b="b"/>
              <a:pathLst>
                <a:path w="1376502" h="1332001">
                  <a:moveTo>
                    <a:pt x="1376502" y="8"/>
                  </a:moveTo>
                  <a:lnTo>
                    <a:pt x="0" y="8"/>
                  </a:lnTo>
                  <a:lnTo>
                    <a:pt x="0" y="216001"/>
                  </a:lnTo>
                  <a:lnTo>
                    <a:pt x="1115999" y="216001"/>
                  </a:lnTo>
                  <a:lnTo>
                    <a:pt x="1115999" y="1332001"/>
                  </a:lnTo>
                  <a:lnTo>
                    <a:pt x="1376489" y="1332001"/>
                  </a:lnTo>
                  <a:lnTo>
                    <a:pt x="1376502" y="8"/>
                  </a:lnTo>
                  <a:close/>
                </a:path>
              </a:pathLst>
            </a:custGeom>
            <a:solidFill>
              <a:srgbClr val="AAE0F9"/>
            </a:solidFill>
          </p:spPr>
          <p:txBody>
            <a:bodyPr wrap="square" lIns="0" tIns="0" rIns="0" bIns="0" rtlCol="0">
              <a:noAutofit/>
            </a:bodyPr>
            <a:lstStyle/>
            <a:p>
              <a:endParaRPr/>
            </a:p>
          </p:txBody>
        </p:sp>
        <p:sp>
          <p:nvSpPr>
            <p:cNvPr id="21" name="object 21"/>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20" name="object 20"/>
            <p:cNvSpPr txBox="1"/>
            <p:nvPr/>
          </p:nvSpPr>
          <p:spPr>
            <a:xfrm>
              <a:off x="1168100" y="263579"/>
              <a:ext cx="2254550" cy="150529"/>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Dios que promete y dirige</a:t>
              </a:r>
              <a:endParaRPr lang="es-ES" sz="1000" dirty="0">
                <a:latin typeface="Malgun Gothic"/>
                <a:cs typeface="Malgun Gothic"/>
              </a:endParaRPr>
            </a:p>
          </p:txBody>
        </p:sp>
        <p:sp>
          <p:nvSpPr>
            <p:cNvPr id="19" name="object 19"/>
            <p:cNvSpPr txBox="1"/>
            <p:nvPr/>
          </p:nvSpPr>
          <p:spPr>
            <a:xfrm>
              <a:off x="1142700" y="560717"/>
              <a:ext cx="3862381" cy="690369"/>
            </a:xfrm>
            <a:prstGeom prst="rect">
              <a:avLst/>
            </a:prstGeom>
          </p:spPr>
          <p:txBody>
            <a:bodyPr wrap="square" lIns="0" tIns="15843" rIns="0" bIns="0" rtlCol="0">
              <a:noAutofit/>
            </a:bodyPr>
            <a:lstStyle/>
            <a:p>
              <a:pPr marL="12700" marR="17145">
                <a:lnSpc>
                  <a:spcPts val="2495"/>
                </a:lnSpc>
              </a:pPr>
              <a:r>
                <a:rPr lang="es-ES" sz="2400" dirty="0">
                  <a:latin typeface="Times New Roman" panose="02020603050405020304" pitchFamily="18" charset="0"/>
                  <a:cs typeface="Times New Roman" panose="02020603050405020304" pitchFamily="18" charset="0"/>
                </a:rPr>
                <a:t>Abraham, el padre de la fe</a:t>
              </a:r>
              <a:endParaRPr sz="2400" dirty="0">
                <a:latin typeface="Malgun Gothic"/>
                <a:cs typeface="Malgun Gothic"/>
              </a:endParaRPr>
            </a:p>
            <a:p>
              <a:pPr marL="25400" marR="17145">
                <a:lnSpc>
                  <a:spcPct val="143312"/>
                </a:lnSpc>
                <a:spcBef>
                  <a:spcPts val="125"/>
                </a:spcBef>
              </a:pPr>
              <a:r>
                <a:rPr lang="es-ES" sz="900" dirty="0">
                  <a:latin typeface="Malgun Gothic"/>
                  <a:cs typeface="Malgun Gothic"/>
                </a:rPr>
                <a:t>Ro</a:t>
              </a:r>
              <a:r>
                <a:rPr sz="900" dirty="0">
                  <a:latin typeface="Malgun Gothic"/>
                  <a:cs typeface="Malgun Gothic"/>
                </a:rPr>
                <a:t> 4, </a:t>
              </a:r>
              <a:r>
                <a:rPr lang="es-ES" sz="900" dirty="0">
                  <a:latin typeface="Malgun Gothic"/>
                  <a:cs typeface="Malgun Gothic"/>
                </a:rPr>
                <a:t>Gá</a:t>
              </a:r>
              <a:r>
                <a:rPr sz="900" dirty="0">
                  <a:latin typeface="Malgun Gothic"/>
                  <a:cs typeface="Malgun Gothic"/>
                </a:rPr>
                <a:t> 3</a:t>
              </a:r>
              <a:endParaRPr lang="es-ES" sz="900" dirty="0">
                <a:latin typeface="Malgun Gothic"/>
                <a:cs typeface="Malgun Gothic"/>
              </a:endParaRPr>
            </a:p>
          </p:txBody>
        </p:sp>
        <p:sp>
          <p:nvSpPr>
            <p:cNvPr id="17" name="object 17"/>
            <p:cNvSpPr txBox="1"/>
            <p:nvPr/>
          </p:nvSpPr>
          <p:spPr>
            <a:xfrm>
              <a:off x="1286158" y="1638300"/>
              <a:ext cx="3655725" cy="144953"/>
            </a:xfrm>
            <a:prstGeom prst="rect">
              <a:avLst/>
            </a:prstGeom>
          </p:spPr>
          <p:txBody>
            <a:bodyPr wrap="square" lIns="0" tIns="6635" rIns="0" bIns="0" rtlCol="0">
              <a:noAutofit/>
            </a:bodyPr>
            <a:lstStyle/>
            <a:p>
              <a:pPr marL="12700" algn="just"/>
              <a:r>
                <a:rPr sz="900" dirty="0">
                  <a:latin typeface="Malgun Gothic"/>
                  <a:cs typeface="Malgun Gothic"/>
                </a:rPr>
                <a:t>1. </a:t>
              </a:r>
              <a:r>
                <a:rPr lang="es-ES" sz="900" dirty="0">
                  <a:latin typeface="Malgun Gothic"/>
                  <a:cs typeface="Malgun Gothic"/>
                </a:rPr>
                <a:t>Saber que como Abraham, somos justificados por la fe, no por las obras.</a:t>
              </a:r>
            </a:p>
          </p:txBody>
        </p:sp>
        <p:sp>
          <p:nvSpPr>
            <p:cNvPr id="14" name="object 14"/>
            <p:cNvSpPr txBox="1"/>
            <p:nvPr/>
          </p:nvSpPr>
          <p:spPr>
            <a:xfrm>
              <a:off x="1286159" y="1952656"/>
              <a:ext cx="3655726" cy="266687"/>
            </a:xfrm>
            <a:prstGeom prst="rect">
              <a:avLst/>
            </a:prstGeom>
          </p:spPr>
          <p:txBody>
            <a:bodyPr wrap="square" lIns="0" tIns="6635" rIns="0" bIns="0" rtlCol="0">
              <a:noAutofit/>
            </a:bodyPr>
            <a:lstStyle/>
            <a:p>
              <a:pPr marL="12700" algn="just"/>
              <a:r>
                <a:rPr sz="900" dirty="0">
                  <a:latin typeface="Malgun Gothic"/>
                  <a:cs typeface="Malgun Gothic"/>
                </a:rPr>
                <a:t>2. </a:t>
              </a:r>
              <a:r>
                <a:rPr lang="es-ES" sz="900" dirty="0">
                  <a:latin typeface="Malgun Gothic"/>
                  <a:cs typeface="Malgun Gothic"/>
                </a:rPr>
                <a:t>Saber que aunque no comprendemos con nuestros pensamientos, es fe verdadera creer que Dios lo cumplirá porque Dios lo dijo.</a:t>
              </a:r>
            </a:p>
          </p:txBody>
        </p:sp>
        <p:sp>
          <p:nvSpPr>
            <p:cNvPr id="4" name="object 4"/>
            <p:cNvSpPr txBox="1"/>
            <p:nvPr/>
          </p:nvSpPr>
          <p:spPr>
            <a:xfrm>
              <a:off x="179400" y="7603145"/>
              <a:ext cx="171449"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62</a:t>
              </a:r>
              <a:endParaRPr sz="1000">
                <a:latin typeface="Times New Roman"/>
                <a:cs typeface="Times New Roman"/>
              </a:endParaRPr>
            </a:p>
          </p:txBody>
        </p:sp>
        <p:sp>
          <p:nvSpPr>
            <p:cNvPr id="2" name="object 2"/>
            <p:cNvSpPr txBox="1"/>
            <p:nvPr/>
          </p:nvSpPr>
          <p:spPr>
            <a:xfrm>
              <a:off x="999502" y="282702"/>
              <a:ext cx="71996" cy="971994"/>
            </a:xfrm>
            <a:prstGeom prst="rect">
              <a:avLst/>
            </a:prstGeom>
          </p:spPr>
          <p:txBody>
            <a:bodyPr wrap="square" lIns="0" tIns="0" rIns="0" bIns="0" rtlCol="0">
              <a:noAutofit/>
            </a:bodyPr>
            <a:lstStyle/>
            <a:p>
              <a:pPr marL="25400">
                <a:lnSpc>
                  <a:spcPts val="1000"/>
                </a:lnSpc>
              </a:pPr>
              <a:endParaRPr sz="1000"/>
            </a:p>
          </p:txBody>
        </p:sp>
        <p:sp>
          <p:nvSpPr>
            <p:cNvPr id="42" name="object 3">
              <a:extLst>
                <a:ext uri="{FF2B5EF4-FFF2-40B4-BE49-F238E27FC236}">
                  <a16:creationId xmlns:a16="http://schemas.microsoft.com/office/drawing/2014/main" id="{CC4A8DA1-02B8-4619-8434-AD2A1CF1A2D9}"/>
                </a:ext>
              </a:extLst>
            </p:cNvPr>
            <p:cNvSpPr txBox="1"/>
            <p:nvPr/>
          </p:nvSpPr>
          <p:spPr>
            <a:xfrm>
              <a:off x="222250" y="448805"/>
              <a:ext cx="770776" cy="664464"/>
            </a:xfrm>
            <a:prstGeom prst="rect">
              <a:avLst/>
            </a:prstGeom>
          </p:spPr>
          <p:txBody>
            <a:bodyPr wrap="square" lIns="0" tIns="33210" rIns="0" bIns="0" rtlCol="0">
              <a:noAutofit/>
            </a:bodyPr>
            <a:lstStyle/>
            <a:p>
              <a:pPr>
                <a:lnSpc>
                  <a:spcPts val="5230"/>
                </a:lnSpc>
              </a:pPr>
              <a:r>
                <a:rPr sz="6600" b="1" spc="-325" dirty="0">
                  <a:latin typeface="Times New Roman"/>
                  <a:cs typeface="Times New Roman"/>
                </a:rPr>
                <a:t>33</a:t>
              </a:r>
              <a:endParaRPr sz="6600" dirty="0">
                <a:latin typeface="Times New Roman"/>
                <a:cs typeface="Times New Roman"/>
              </a:endParaRPr>
            </a:p>
          </p:txBody>
        </p:sp>
        <p:sp>
          <p:nvSpPr>
            <p:cNvPr id="43" name="object 16">
              <a:extLst>
                <a:ext uri="{FF2B5EF4-FFF2-40B4-BE49-F238E27FC236}">
                  <a16:creationId xmlns:a16="http://schemas.microsoft.com/office/drawing/2014/main" id="{A9A75CCE-C6FF-474E-BA39-8045B4BEE680}"/>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44" name="object 11">
              <a:extLst>
                <a:ext uri="{FF2B5EF4-FFF2-40B4-BE49-F238E27FC236}">
                  <a16:creationId xmlns:a16="http://schemas.microsoft.com/office/drawing/2014/main" id="{C448DEDD-5E10-4BEF-93FD-335C374C3480}"/>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46" name="그림 45">
              <a:extLst>
                <a:ext uri="{FF2B5EF4-FFF2-40B4-BE49-F238E27FC236}">
                  <a16:creationId xmlns:a16="http://schemas.microsoft.com/office/drawing/2014/main" id="{B2E84F34-D0F4-4518-AE77-7F231567D0FB}"/>
                </a:ext>
              </a:extLst>
            </p:cNvPr>
            <p:cNvPicPr>
              <a:picLocks noChangeAspect="1"/>
            </p:cNvPicPr>
            <p:nvPr/>
          </p:nvPicPr>
          <p:blipFill>
            <a:blip r:embed="rId3"/>
            <a:stretch>
              <a:fillRect/>
            </a:stretch>
          </p:blipFill>
          <p:spPr>
            <a:xfrm>
              <a:off x="394296" y="6105341"/>
              <a:ext cx="4610785" cy="1334942"/>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그룹 12">
            <a:extLst>
              <a:ext uri="{FF2B5EF4-FFF2-40B4-BE49-F238E27FC236}">
                <a16:creationId xmlns:a16="http://schemas.microsoft.com/office/drawing/2014/main" id="{DB0377A0-63D7-4E90-B452-EF1038FDEA0B}"/>
              </a:ext>
            </a:extLst>
          </p:cNvPr>
          <p:cNvGrpSpPr/>
          <p:nvPr/>
        </p:nvGrpSpPr>
        <p:grpSpPr>
          <a:xfrm>
            <a:off x="-3" y="-12"/>
            <a:ext cx="5471998" cy="7992011"/>
            <a:chOff x="-3" y="-12"/>
            <a:chExt cx="5471998" cy="7992011"/>
          </a:xfrm>
        </p:grpSpPr>
        <p:sp>
          <p:nvSpPr>
            <p:cNvPr id="23" name="object 23"/>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24" name="object 24"/>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25" name="object 25"/>
            <p:cNvSpPr/>
            <p:nvPr/>
          </p:nvSpPr>
          <p:spPr>
            <a:xfrm>
              <a:off x="1327" y="7638859"/>
              <a:ext cx="0" cy="353136"/>
            </a:xfrm>
            <a:custGeom>
              <a:avLst/>
              <a:gdLst/>
              <a:ahLst/>
              <a:cxnLst/>
              <a:rect l="l" t="t" r="r" b="b"/>
              <a:pathLst>
                <a:path h="353136">
                  <a:moveTo>
                    <a:pt x="0" y="0"/>
                  </a:moveTo>
                  <a:lnTo>
                    <a:pt x="0" y="353136"/>
                  </a:lnTo>
                </a:path>
              </a:pathLst>
            </a:custGeom>
            <a:ln w="3924">
              <a:solidFill>
                <a:srgbClr val="43C7F4"/>
              </a:solidFill>
            </a:ln>
          </p:spPr>
          <p:txBody>
            <a:bodyPr wrap="square" lIns="0" tIns="0" rIns="0" bIns="0" rtlCol="0">
              <a:noAutofit/>
            </a:bodyPr>
            <a:lstStyle/>
            <a:p>
              <a:endParaRPr/>
            </a:p>
          </p:txBody>
        </p:sp>
        <p:sp>
          <p:nvSpPr>
            <p:cNvPr id="26" name="object 26"/>
            <p:cNvSpPr/>
            <p:nvPr/>
          </p:nvSpPr>
          <p:spPr>
            <a:xfrm>
              <a:off x="540000" y="5538732"/>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7" name="object 27"/>
            <p:cNvSpPr/>
            <p:nvPr/>
          </p:nvSpPr>
          <p:spPr>
            <a:xfrm>
              <a:off x="540000" y="64060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5829033"/>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0000" y="66963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0000" y="72808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1" name="object 31"/>
            <p:cNvSpPr/>
            <p:nvPr/>
          </p:nvSpPr>
          <p:spPr>
            <a:xfrm>
              <a:off x="540000" y="6119333"/>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2" name="object 32"/>
            <p:cNvSpPr/>
            <p:nvPr/>
          </p:nvSpPr>
          <p:spPr>
            <a:xfrm>
              <a:off x="540000" y="69866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15" name="object 15"/>
            <p:cNvSpPr/>
            <p:nvPr/>
          </p:nvSpPr>
          <p:spPr>
            <a:xfrm>
              <a:off x="5495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6" name="object 16"/>
            <p:cNvSpPr/>
            <p:nvPr/>
          </p:nvSpPr>
          <p:spPr>
            <a:xfrm>
              <a:off x="9127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7" name="object 17"/>
            <p:cNvSpPr/>
            <p:nvPr/>
          </p:nvSpPr>
          <p:spPr>
            <a:xfrm>
              <a:off x="12167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18" name="object 18"/>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19" name="object 19"/>
            <p:cNvSpPr/>
            <p:nvPr/>
          </p:nvSpPr>
          <p:spPr>
            <a:xfrm>
              <a:off x="569081"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0" name="object 20"/>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1794" y="-8"/>
              <a:ext cx="1376514" cy="1332001"/>
            </a:xfrm>
            <a:custGeom>
              <a:avLst/>
              <a:gdLst/>
              <a:ahLst/>
              <a:cxnLst/>
              <a:rect l="l" t="t" r="r" b="b"/>
              <a:pathLst>
                <a:path w="1376514" h="1332001">
                  <a:moveTo>
                    <a:pt x="260515" y="216001"/>
                  </a:moveTo>
                  <a:lnTo>
                    <a:pt x="1376514" y="216001"/>
                  </a:lnTo>
                  <a:lnTo>
                    <a:pt x="1376514" y="8"/>
                  </a:lnTo>
                  <a:lnTo>
                    <a:pt x="0" y="8"/>
                  </a:lnTo>
                  <a:lnTo>
                    <a:pt x="38" y="1332001"/>
                  </a:lnTo>
                  <a:lnTo>
                    <a:pt x="260515" y="1332001"/>
                  </a:lnTo>
                  <a:lnTo>
                    <a:pt x="260515" y="216001"/>
                  </a:lnTo>
                  <a:close/>
                </a:path>
              </a:pathLst>
            </a:custGeom>
            <a:solidFill>
              <a:srgbClr val="43C7F4"/>
            </a:solidFill>
          </p:spPr>
          <p:txBody>
            <a:bodyPr wrap="square" lIns="0" tIns="0" rIns="0" bIns="0" rtlCol="0">
              <a:noAutofit/>
            </a:bodyPr>
            <a:lstStyle/>
            <a:p>
              <a:endParaRPr/>
            </a:p>
          </p:txBody>
        </p:sp>
        <p:sp>
          <p:nvSpPr>
            <p:cNvPr id="22" name="object 22"/>
            <p:cNvSpPr/>
            <p:nvPr/>
          </p:nvSpPr>
          <p:spPr>
            <a:xfrm>
              <a:off x="0" y="-12"/>
              <a:ext cx="0" cy="216001"/>
            </a:xfrm>
            <a:custGeom>
              <a:avLst/>
              <a:gdLst/>
              <a:ahLst/>
              <a:cxnLst/>
              <a:rect l="l" t="t" r="r" b="b"/>
              <a:pathLst>
                <a:path h="216001">
                  <a:moveTo>
                    <a:pt x="0" y="12"/>
                  </a:moveTo>
                  <a:lnTo>
                    <a:pt x="0" y="216001"/>
                  </a:lnTo>
                  <a:lnTo>
                    <a:pt x="0" y="12"/>
                  </a:lnTo>
                  <a:close/>
                </a:path>
              </a:pathLst>
            </a:custGeom>
            <a:solidFill>
              <a:srgbClr val="AAE0F9"/>
            </a:solidFill>
          </p:spPr>
          <p:txBody>
            <a:bodyPr wrap="square" lIns="0" tIns="0" rIns="0" bIns="0" rtlCol="0">
              <a:noAutofit/>
            </a:bodyPr>
            <a:lstStyle/>
            <a:p>
              <a:endParaRPr/>
            </a:p>
          </p:txBody>
        </p:sp>
        <p:sp>
          <p:nvSpPr>
            <p:cNvPr id="12" name="object 12"/>
            <p:cNvSpPr txBox="1"/>
            <p:nvPr/>
          </p:nvSpPr>
          <p:spPr>
            <a:xfrm>
              <a:off x="536286" y="1272479"/>
              <a:ext cx="4518041" cy="1028954"/>
            </a:xfrm>
            <a:prstGeom prst="rect">
              <a:avLst/>
            </a:prstGeom>
          </p:spPr>
          <p:txBody>
            <a:bodyPr wrap="square" lIns="0" tIns="6921" rIns="0" bIns="0" rtlCol="0">
              <a:noAutofit/>
            </a:bodyPr>
            <a:lstStyle/>
            <a:p>
              <a:pPr marR="819" indent="120650" algn="just">
                <a:lnSpc>
                  <a:spcPts val="1200"/>
                </a:lnSpc>
              </a:pPr>
              <a:r>
                <a:rPr lang="es-ES" sz="900" dirty="0">
                  <a:latin typeface="Malgun Gothic"/>
                  <a:cs typeface="Malgun Gothic"/>
                </a:rPr>
                <a:t>Mucha gente malinterpreta lo que dice la Biblia: ‘el hombre es justificado por fe sin las obras’. En el sentido común humano, es más razonable decir que 'una persona que ha hecho muchas obras buenas y justas es justificada y va al cielo', pero la Biblia dice que va al cielo por 'fe' independientemente de ‘las obras' humanas, esto parece irrazonable. Especialmente para aquellos que han vivido una vida relativamente recta o han sido religiosos durante mucho tiempo.</a:t>
              </a:r>
              <a:endParaRPr sz="900" dirty="0">
                <a:latin typeface="Malgun Gothic"/>
                <a:cs typeface="Malgun Gothic"/>
              </a:endParaRPr>
            </a:p>
          </p:txBody>
        </p:sp>
        <p:sp>
          <p:nvSpPr>
            <p:cNvPr id="11" name="object 11"/>
            <p:cNvSpPr txBox="1"/>
            <p:nvPr/>
          </p:nvSpPr>
          <p:spPr>
            <a:xfrm>
              <a:off x="536401" y="2437842"/>
              <a:ext cx="4517355" cy="2096058"/>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La Biblia explica este asunto con el padre de la fe, Abraham. Abraham es la figura más honrosa de los judíos que se enorgullecen de ser el pueblo de Dios, el antepasado de su carne y la persona a quien Dios llamó como amigo. Sin embargo, la razón por la que Abraham fue justificado no fue por la marca judía, la circuncisión, ni fue por un acto de la ley. Porque Abraham fue justificado antes de ser circuncidado, y la ley fue dada por Moisés, el descendiente de Abraham, de parte de Dios, y fue dada aproximadamente 430 años después de que Abraham fue justificado. Abraham fue justificado porque creyó en esperanza contra esperanza en la promesa de Dios de darle descendencia. Creyó en la veracidad y omnipotencia de Dios, no en sus obras, y esto le fue contado por justicia. Nosotros, como Abraham, somos justificados por la fe, no por las obras. Si una persona fuera justificada por las obras y tuviera que ir al cielo, nosotros, que nacimos pecadores, no tendríamos ninguna esperanza.</a:t>
              </a:r>
            </a:p>
          </p:txBody>
        </p:sp>
        <p:sp>
          <p:nvSpPr>
            <p:cNvPr id="10" name="object 10"/>
            <p:cNvSpPr txBox="1"/>
            <p:nvPr/>
          </p:nvSpPr>
          <p:spPr>
            <a:xfrm>
              <a:off x="570500" y="5086553"/>
              <a:ext cx="1632950" cy="194637"/>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9" name="object 9"/>
            <p:cNvSpPr txBox="1"/>
            <p:nvPr/>
          </p:nvSpPr>
          <p:spPr>
            <a:xfrm>
              <a:off x="51071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63</a:t>
              </a:r>
              <a:endParaRPr sz="1000">
                <a:latin typeface="Times New Roman"/>
                <a:cs typeface="Times New Roman"/>
              </a:endParaRPr>
            </a:p>
          </p:txBody>
        </p:sp>
        <p:sp>
          <p:nvSpPr>
            <p:cNvPr id="8" name="object 8"/>
            <p:cNvSpPr txBox="1"/>
            <p:nvPr/>
          </p:nvSpPr>
          <p:spPr>
            <a:xfrm>
              <a:off x="540000" y="5399032"/>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540000" y="5689333"/>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5979633"/>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266357"/>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556658"/>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846958"/>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141157"/>
              <a:ext cx="4463999" cy="152400"/>
            </a:xfrm>
            <a:prstGeom prst="rect">
              <a:avLst/>
            </a:prstGeom>
          </p:spPr>
          <p:txBody>
            <a:bodyPr wrap="square" lIns="0" tIns="0" rIns="0" bIns="0" rtlCol="0">
              <a:noAutofit/>
            </a:bodyPr>
            <a:lstStyle/>
            <a:p>
              <a:pPr marL="25400">
                <a:lnSpc>
                  <a:spcPts val="1000"/>
                </a:lnSpc>
              </a:pPr>
              <a:endParaRPr sz="1000"/>
            </a:p>
          </p:txBody>
        </p:sp>
        <p:sp>
          <p:nvSpPr>
            <p:cNvPr id="33" name="object 11">
              <a:extLst>
                <a:ext uri="{FF2B5EF4-FFF2-40B4-BE49-F238E27FC236}">
                  <a16:creationId xmlns:a16="http://schemas.microsoft.com/office/drawing/2014/main" id="{C2C8E98C-96D7-4CA0-BD0F-657EE7451BD4}"/>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그룹 6">
            <a:extLst>
              <a:ext uri="{FF2B5EF4-FFF2-40B4-BE49-F238E27FC236}">
                <a16:creationId xmlns:a16="http://schemas.microsoft.com/office/drawing/2014/main" id="{DE405CC3-0C30-400A-9343-42B1D3FF34DF}"/>
              </a:ext>
            </a:extLst>
          </p:cNvPr>
          <p:cNvGrpSpPr/>
          <p:nvPr/>
        </p:nvGrpSpPr>
        <p:grpSpPr>
          <a:xfrm>
            <a:off x="239200" y="467055"/>
            <a:ext cx="4794450" cy="7288440"/>
            <a:chOff x="239200" y="467055"/>
            <a:chExt cx="4794450" cy="7288440"/>
          </a:xfrm>
        </p:grpSpPr>
        <p:sp>
          <p:nvSpPr>
            <p:cNvPr id="45" name="object 45"/>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46" name="object 46"/>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47" name="object 47"/>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48" name="object 48"/>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49" name="object 49"/>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50" name="object 50"/>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43" name="object 43"/>
            <p:cNvSpPr/>
            <p:nvPr/>
          </p:nvSpPr>
          <p:spPr>
            <a:xfrm>
              <a:off x="446394" y="25389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4" name="object 44"/>
            <p:cNvSpPr/>
            <p:nvPr/>
          </p:nvSpPr>
          <p:spPr>
            <a:xfrm>
              <a:off x="483936" y="25765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7" name="object 37"/>
            <p:cNvSpPr/>
            <p:nvPr/>
          </p:nvSpPr>
          <p:spPr>
            <a:xfrm>
              <a:off x="465349" y="40462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38" name="object 38"/>
            <p:cNvSpPr/>
            <p:nvPr/>
          </p:nvSpPr>
          <p:spPr>
            <a:xfrm>
              <a:off x="828531" y="41177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39" name="object 39"/>
            <p:cNvSpPr/>
            <p:nvPr/>
          </p:nvSpPr>
          <p:spPr>
            <a:xfrm>
              <a:off x="1132594" y="40869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40" name="object 40"/>
            <p:cNvSpPr/>
            <p:nvPr/>
          </p:nvSpPr>
          <p:spPr>
            <a:xfrm>
              <a:off x="1138284" y="40968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41" name="object 41"/>
            <p:cNvSpPr/>
            <p:nvPr/>
          </p:nvSpPr>
          <p:spPr>
            <a:xfrm>
              <a:off x="484882" y="40768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42" name="object 42"/>
            <p:cNvSpPr/>
            <p:nvPr/>
          </p:nvSpPr>
          <p:spPr>
            <a:xfrm>
              <a:off x="494648" y="44848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5" name="object 35"/>
            <p:cNvSpPr/>
            <p:nvPr/>
          </p:nvSpPr>
          <p:spPr>
            <a:xfrm>
              <a:off x="449995" y="47582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6" name="object 36"/>
            <p:cNvSpPr/>
            <p:nvPr/>
          </p:nvSpPr>
          <p:spPr>
            <a:xfrm>
              <a:off x="487536" y="47958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3" name="object 33"/>
            <p:cNvSpPr/>
            <p:nvPr/>
          </p:nvSpPr>
          <p:spPr>
            <a:xfrm>
              <a:off x="446394" y="30028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4" name="object 34"/>
            <p:cNvSpPr/>
            <p:nvPr/>
          </p:nvSpPr>
          <p:spPr>
            <a:xfrm>
              <a:off x="483936" y="30404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7" name="object 17"/>
            <p:cNvSpPr/>
            <p:nvPr/>
          </p:nvSpPr>
          <p:spPr>
            <a:xfrm>
              <a:off x="369253" y="1055980"/>
              <a:ext cx="108292" cy="117030"/>
            </a:xfrm>
            <a:custGeom>
              <a:avLst/>
              <a:gdLst/>
              <a:ahLst/>
              <a:cxnLst/>
              <a:rect l="l" t="t" r="r" b="b"/>
              <a:pathLst>
                <a:path w="108292" h="117030">
                  <a:moveTo>
                    <a:pt x="108292" y="0"/>
                  </a:moveTo>
                  <a:lnTo>
                    <a:pt x="95442" y="4228"/>
                  </a:lnTo>
                  <a:lnTo>
                    <a:pt x="83124" y="9537"/>
                  </a:lnTo>
                  <a:lnTo>
                    <a:pt x="71395" y="15870"/>
                  </a:lnTo>
                  <a:lnTo>
                    <a:pt x="60311" y="23171"/>
                  </a:lnTo>
                  <a:lnTo>
                    <a:pt x="49929" y="31383"/>
                  </a:lnTo>
                  <a:lnTo>
                    <a:pt x="40305" y="40449"/>
                  </a:lnTo>
                  <a:lnTo>
                    <a:pt x="31497" y="50313"/>
                  </a:lnTo>
                  <a:lnTo>
                    <a:pt x="23560" y="60917"/>
                  </a:lnTo>
                  <a:lnTo>
                    <a:pt x="16552" y="72206"/>
                  </a:lnTo>
                  <a:lnTo>
                    <a:pt x="10528" y="84123"/>
                  </a:lnTo>
                  <a:lnTo>
                    <a:pt x="5545" y="96611"/>
                  </a:lnTo>
                  <a:lnTo>
                    <a:pt x="1661" y="109614"/>
                  </a:lnTo>
                  <a:lnTo>
                    <a:pt x="0" y="117030"/>
                  </a:lnTo>
                </a:path>
              </a:pathLst>
            </a:custGeom>
            <a:ln w="12700">
              <a:solidFill>
                <a:srgbClr val="00C0F3"/>
              </a:solidFill>
              <a:prstDash val="dash"/>
            </a:ln>
          </p:spPr>
          <p:txBody>
            <a:bodyPr wrap="square" lIns="0" tIns="0" rIns="0" bIns="0" rtlCol="0">
              <a:noAutofit/>
            </a:bodyPr>
            <a:lstStyle/>
            <a:p>
              <a:endParaRPr/>
            </a:p>
          </p:txBody>
        </p:sp>
        <p:sp>
          <p:nvSpPr>
            <p:cNvPr id="18" name="object 18"/>
            <p:cNvSpPr/>
            <p:nvPr/>
          </p:nvSpPr>
          <p:spPr>
            <a:xfrm>
              <a:off x="366350" y="1248285"/>
              <a:ext cx="0" cy="896277"/>
            </a:xfrm>
            <a:custGeom>
              <a:avLst/>
              <a:gdLst/>
              <a:ahLst/>
              <a:cxnLst/>
              <a:rect l="l" t="t" r="r" b="b"/>
              <a:pathLst>
                <a:path h="896277">
                  <a:moveTo>
                    <a:pt x="0" y="0"/>
                  </a:moveTo>
                  <a:lnTo>
                    <a:pt x="0" y="896277"/>
                  </a:lnTo>
                </a:path>
              </a:pathLst>
            </a:custGeom>
            <a:ln w="12700">
              <a:solidFill>
                <a:srgbClr val="00C0F3"/>
              </a:solidFill>
              <a:prstDash val="dash"/>
            </a:ln>
          </p:spPr>
          <p:txBody>
            <a:bodyPr wrap="square" lIns="0" tIns="0" rIns="0" bIns="0" rtlCol="0">
              <a:noAutofit/>
            </a:bodyPr>
            <a:lstStyle/>
            <a:p>
              <a:endParaRPr/>
            </a:p>
          </p:txBody>
        </p:sp>
        <p:sp>
          <p:nvSpPr>
            <p:cNvPr id="19" name="object 19"/>
            <p:cNvSpPr/>
            <p:nvPr/>
          </p:nvSpPr>
          <p:spPr>
            <a:xfrm>
              <a:off x="366346" y="1184648"/>
              <a:ext cx="1066" cy="37515"/>
            </a:xfrm>
            <a:custGeom>
              <a:avLst/>
              <a:gdLst/>
              <a:ahLst/>
              <a:cxnLst/>
              <a:rect l="l" t="t" r="r" b="b"/>
              <a:pathLst>
                <a:path w="1066" h="37515">
                  <a:moveTo>
                    <a:pt x="1066" y="0"/>
                  </a:moveTo>
                  <a:lnTo>
                    <a:pt x="368" y="5930"/>
                  </a:lnTo>
                  <a:lnTo>
                    <a:pt x="0" y="11976"/>
                  </a:lnTo>
                  <a:lnTo>
                    <a:pt x="0" y="18097"/>
                  </a:lnTo>
                  <a:lnTo>
                    <a:pt x="0" y="37515"/>
                  </a:lnTo>
                </a:path>
              </a:pathLst>
            </a:custGeom>
            <a:ln w="12700">
              <a:solidFill>
                <a:srgbClr val="00C0F3"/>
              </a:solidFill>
            </a:ln>
          </p:spPr>
          <p:txBody>
            <a:bodyPr wrap="square" lIns="0" tIns="0" rIns="0" bIns="0" rtlCol="0">
              <a:noAutofit/>
            </a:bodyPr>
            <a:lstStyle/>
            <a:p>
              <a:endParaRPr/>
            </a:p>
          </p:txBody>
        </p:sp>
        <p:sp>
          <p:nvSpPr>
            <p:cNvPr id="20" name="object 20"/>
            <p:cNvSpPr/>
            <p:nvPr/>
          </p:nvSpPr>
          <p:spPr>
            <a:xfrm>
              <a:off x="371985" y="2218249"/>
              <a:ext cx="117030" cy="108292"/>
            </a:xfrm>
            <a:custGeom>
              <a:avLst/>
              <a:gdLst/>
              <a:ahLst/>
              <a:cxnLst/>
              <a:rect l="l" t="t" r="r" b="b"/>
              <a:pathLst>
                <a:path w="117030" h="108292">
                  <a:moveTo>
                    <a:pt x="0" y="0"/>
                  </a:moveTo>
                  <a:lnTo>
                    <a:pt x="4228" y="12850"/>
                  </a:lnTo>
                  <a:lnTo>
                    <a:pt x="9537" y="25168"/>
                  </a:lnTo>
                  <a:lnTo>
                    <a:pt x="15870" y="36897"/>
                  </a:lnTo>
                  <a:lnTo>
                    <a:pt x="23171" y="47981"/>
                  </a:lnTo>
                  <a:lnTo>
                    <a:pt x="31383" y="58363"/>
                  </a:lnTo>
                  <a:lnTo>
                    <a:pt x="40449" y="67987"/>
                  </a:lnTo>
                  <a:lnTo>
                    <a:pt x="50313" y="76795"/>
                  </a:lnTo>
                  <a:lnTo>
                    <a:pt x="60917" y="84732"/>
                  </a:lnTo>
                  <a:lnTo>
                    <a:pt x="72206" y="91740"/>
                  </a:lnTo>
                  <a:lnTo>
                    <a:pt x="84123" y="97764"/>
                  </a:lnTo>
                  <a:lnTo>
                    <a:pt x="96611" y="102747"/>
                  </a:lnTo>
                  <a:lnTo>
                    <a:pt x="109614" y="106631"/>
                  </a:lnTo>
                  <a:lnTo>
                    <a:pt x="117030" y="108292"/>
                  </a:lnTo>
                </a:path>
              </a:pathLst>
            </a:custGeom>
            <a:ln w="12700">
              <a:solidFill>
                <a:srgbClr val="00C0F3"/>
              </a:solidFill>
              <a:prstDash val="dash"/>
            </a:ln>
          </p:spPr>
          <p:txBody>
            <a:bodyPr wrap="square" lIns="0" tIns="0" rIns="0" bIns="0" rtlCol="0">
              <a:noAutofit/>
            </a:bodyPr>
            <a:lstStyle/>
            <a:p>
              <a:endParaRPr/>
            </a:p>
          </p:txBody>
        </p:sp>
        <p:sp>
          <p:nvSpPr>
            <p:cNvPr id="21" name="object 21"/>
            <p:cNvSpPr/>
            <p:nvPr/>
          </p:nvSpPr>
          <p:spPr>
            <a:xfrm>
              <a:off x="366346" y="2157633"/>
              <a:ext cx="1066" cy="37515"/>
            </a:xfrm>
            <a:custGeom>
              <a:avLst/>
              <a:gdLst/>
              <a:ahLst/>
              <a:cxnLst/>
              <a:rect l="l" t="t" r="r" b="b"/>
              <a:pathLst>
                <a:path w="1066" h="37515">
                  <a:moveTo>
                    <a:pt x="0" y="0"/>
                  </a:moveTo>
                  <a:lnTo>
                    <a:pt x="0" y="19418"/>
                  </a:lnTo>
                  <a:lnTo>
                    <a:pt x="0" y="25539"/>
                  </a:lnTo>
                  <a:lnTo>
                    <a:pt x="368" y="31572"/>
                  </a:lnTo>
                  <a:lnTo>
                    <a:pt x="1066" y="37515"/>
                  </a:lnTo>
                </a:path>
              </a:pathLst>
            </a:custGeom>
            <a:ln w="12700">
              <a:solidFill>
                <a:srgbClr val="00C0F3"/>
              </a:solidFill>
            </a:ln>
          </p:spPr>
          <p:txBody>
            <a:bodyPr wrap="square" lIns="0" tIns="0" rIns="0" bIns="0" rtlCol="0">
              <a:noAutofit/>
            </a:bodyPr>
            <a:lstStyle/>
            <a:p>
              <a:endParaRPr/>
            </a:p>
          </p:txBody>
        </p:sp>
        <p:sp>
          <p:nvSpPr>
            <p:cNvPr id="22" name="object 22"/>
            <p:cNvSpPr/>
            <p:nvPr/>
          </p:nvSpPr>
          <p:spPr>
            <a:xfrm>
              <a:off x="562993" y="23294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23" name="object 23"/>
            <p:cNvSpPr/>
            <p:nvPr/>
          </p:nvSpPr>
          <p:spPr>
            <a:xfrm>
              <a:off x="500649" y="2328384"/>
              <a:ext cx="37084" cy="1066"/>
            </a:xfrm>
            <a:custGeom>
              <a:avLst/>
              <a:gdLst/>
              <a:ahLst/>
              <a:cxnLst/>
              <a:rect l="l" t="t" r="r" b="b"/>
              <a:pathLst>
                <a:path w="37084" h="1066">
                  <a:moveTo>
                    <a:pt x="0" y="0"/>
                  </a:moveTo>
                  <a:lnTo>
                    <a:pt x="5943" y="698"/>
                  </a:lnTo>
                  <a:lnTo>
                    <a:pt x="11976" y="1066"/>
                  </a:lnTo>
                  <a:lnTo>
                    <a:pt x="18097" y="1066"/>
                  </a:lnTo>
                  <a:lnTo>
                    <a:pt x="37084" y="1066"/>
                  </a:lnTo>
                </a:path>
              </a:pathLst>
            </a:custGeom>
            <a:ln w="12699">
              <a:solidFill>
                <a:srgbClr val="00C0F3"/>
              </a:solidFill>
            </a:ln>
          </p:spPr>
          <p:txBody>
            <a:bodyPr wrap="square" lIns="0" tIns="0" rIns="0" bIns="0" rtlCol="0">
              <a:noAutofit/>
            </a:bodyPr>
            <a:lstStyle/>
            <a:p>
              <a:endParaRPr/>
            </a:p>
          </p:txBody>
        </p:sp>
        <p:sp>
          <p:nvSpPr>
            <p:cNvPr id="24" name="object 24"/>
            <p:cNvSpPr/>
            <p:nvPr/>
          </p:nvSpPr>
          <p:spPr>
            <a:xfrm>
              <a:off x="4922453" y="2206779"/>
              <a:ext cx="108292" cy="117030"/>
            </a:xfrm>
            <a:custGeom>
              <a:avLst/>
              <a:gdLst/>
              <a:ahLst/>
              <a:cxnLst/>
              <a:rect l="l" t="t" r="r" b="b"/>
              <a:pathLst>
                <a:path w="108292" h="117030">
                  <a:moveTo>
                    <a:pt x="0" y="117030"/>
                  </a:moveTo>
                  <a:lnTo>
                    <a:pt x="12850" y="112802"/>
                  </a:lnTo>
                  <a:lnTo>
                    <a:pt x="25168" y="107493"/>
                  </a:lnTo>
                  <a:lnTo>
                    <a:pt x="36897" y="101159"/>
                  </a:lnTo>
                  <a:lnTo>
                    <a:pt x="47981" y="93859"/>
                  </a:lnTo>
                  <a:lnTo>
                    <a:pt x="58363" y="85647"/>
                  </a:lnTo>
                  <a:lnTo>
                    <a:pt x="67987" y="76581"/>
                  </a:lnTo>
                  <a:lnTo>
                    <a:pt x="76795" y="66717"/>
                  </a:lnTo>
                  <a:lnTo>
                    <a:pt x="84732" y="56112"/>
                  </a:lnTo>
                  <a:lnTo>
                    <a:pt x="91740" y="44823"/>
                  </a:lnTo>
                  <a:lnTo>
                    <a:pt x="97764" y="32906"/>
                  </a:lnTo>
                  <a:lnTo>
                    <a:pt x="102747" y="20418"/>
                  </a:lnTo>
                  <a:lnTo>
                    <a:pt x="106631" y="7416"/>
                  </a:lnTo>
                  <a:lnTo>
                    <a:pt x="108292" y="0"/>
                  </a:lnTo>
                </a:path>
              </a:pathLst>
            </a:custGeom>
            <a:ln w="12700">
              <a:solidFill>
                <a:srgbClr val="00C0F3"/>
              </a:solidFill>
              <a:prstDash val="dash"/>
            </a:ln>
          </p:spPr>
          <p:txBody>
            <a:bodyPr wrap="square" lIns="0" tIns="0" rIns="0" bIns="0" rtlCol="0">
              <a:noAutofit/>
            </a:bodyPr>
            <a:lstStyle/>
            <a:p>
              <a:endParaRPr/>
            </a:p>
          </p:txBody>
        </p:sp>
        <p:sp>
          <p:nvSpPr>
            <p:cNvPr id="25" name="object 25"/>
            <p:cNvSpPr/>
            <p:nvPr/>
          </p:nvSpPr>
          <p:spPr>
            <a:xfrm>
              <a:off x="4862273" y="2328384"/>
              <a:ext cx="37071" cy="1066"/>
            </a:xfrm>
            <a:custGeom>
              <a:avLst/>
              <a:gdLst/>
              <a:ahLst/>
              <a:cxnLst/>
              <a:rect l="l" t="t" r="r" b="b"/>
              <a:pathLst>
                <a:path w="37071" h="1066">
                  <a:moveTo>
                    <a:pt x="0" y="1066"/>
                  </a:moveTo>
                  <a:lnTo>
                    <a:pt x="18973" y="1066"/>
                  </a:lnTo>
                  <a:lnTo>
                    <a:pt x="25095" y="1066"/>
                  </a:lnTo>
                  <a:lnTo>
                    <a:pt x="31140" y="698"/>
                  </a:lnTo>
                  <a:lnTo>
                    <a:pt x="37071" y="0"/>
                  </a:lnTo>
                </a:path>
              </a:pathLst>
            </a:custGeom>
            <a:ln w="12699">
              <a:solidFill>
                <a:srgbClr val="00C0F3"/>
              </a:solidFill>
            </a:ln>
          </p:spPr>
          <p:txBody>
            <a:bodyPr wrap="square" lIns="0" tIns="0" rIns="0" bIns="0" rtlCol="0">
              <a:noAutofit/>
            </a:bodyPr>
            <a:lstStyle/>
            <a:p>
              <a:endParaRPr/>
            </a:p>
          </p:txBody>
        </p:sp>
        <p:sp>
          <p:nvSpPr>
            <p:cNvPr id="26" name="object 26"/>
            <p:cNvSpPr/>
            <p:nvPr/>
          </p:nvSpPr>
          <p:spPr>
            <a:xfrm>
              <a:off x="5033650" y="1235215"/>
              <a:ext cx="0" cy="896289"/>
            </a:xfrm>
            <a:custGeom>
              <a:avLst/>
              <a:gdLst/>
              <a:ahLst/>
              <a:cxnLst/>
              <a:rect l="l" t="t" r="r" b="b"/>
              <a:pathLst>
                <a:path h="896289">
                  <a:moveTo>
                    <a:pt x="0" y="896289"/>
                  </a:moveTo>
                  <a:lnTo>
                    <a:pt x="0" y="0"/>
                  </a:lnTo>
                </a:path>
              </a:pathLst>
            </a:custGeom>
            <a:ln w="12700">
              <a:solidFill>
                <a:srgbClr val="00C0F3"/>
              </a:solidFill>
              <a:prstDash val="dash"/>
            </a:ln>
          </p:spPr>
          <p:txBody>
            <a:bodyPr wrap="square" lIns="0" tIns="0" rIns="0" bIns="0" rtlCol="0">
              <a:noAutofit/>
            </a:bodyPr>
            <a:lstStyle/>
            <a:p>
              <a:endParaRPr/>
            </a:p>
          </p:txBody>
        </p:sp>
        <p:sp>
          <p:nvSpPr>
            <p:cNvPr id="27" name="object 27"/>
            <p:cNvSpPr/>
            <p:nvPr/>
          </p:nvSpPr>
          <p:spPr>
            <a:xfrm>
              <a:off x="5032580" y="2157633"/>
              <a:ext cx="1066" cy="37515"/>
            </a:xfrm>
            <a:custGeom>
              <a:avLst/>
              <a:gdLst/>
              <a:ahLst/>
              <a:cxnLst/>
              <a:rect l="l" t="t" r="r" b="b"/>
              <a:pathLst>
                <a:path w="1066" h="37515">
                  <a:moveTo>
                    <a:pt x="0" y="37515"/>
                  </a:moveTo>
                  <a:lnTo>
                    <a:pt x="711" y="31572"/>
                  </a:lnTo>
                  <a:lnTo>
                    <a:pt x="1066" y="25539"/>
                  </a:lnTo>
                  <a:lnTo>
                    <a:pt x="1066" y="19418"/>
                  </a:lnTo>
                  <a:lnTo>
                    <a:pt x="1066" y="0"/>
                  </a:lnTo>
                </a:path>
              </a:pathLst>
            </a:custGeom>
            <a:ln w="12700">
              <a:solidFill>
                <a:srgbClr val="00C0F3"/>
              </a:solidFill>
            </a:ln>
          </p:spPr>
          <p:txBody>
            <a:bodyPr wrap="square" lIns="0" tIns="0" rIns="0" bIns="0" rtlCol="0">
              <a:noAutofit/>
            </a:bodyPr>
            <a:lstStyle/>
            <a:p>
              <a:endParaRPr/>
            </a:p>
          </p:txBody>
        </p:sp>
        <p:sp>
          <p:nvSpPr>
            <p:cNvPr id="28" name="object 28"/>
            <p:cNvSpPr/>
            <p:nvPr/>
          </p:nvSpPr>
          <p:spPr>
            <a:xfrm>
              <a:off x="4910984" y="1053249"/>
              <a:ext cx="117030" cy="108292"/>
            </a:xfrm>
            <a:custGeom>
              <a:avLst/>
              <a:gdLst/>
              <a:ahLst/>
              <a:cxnLst/>
              <a:rect l="l" t="t" r="r" b="b"/>
              <a:pathLst>
                <a:path w="117030" h="108292">
                  <a:moveTo>
                    <a:pt x="117030" y="108292"/>
                  </a:moveTo>
                  <a:lnTo>
                    <a:pt x="112802" y="95442"/>
                  </a:lnTo>
                  <a:lnTo>
                    <a:pt x="107493" y="83124"/>
                  </a:lnTo>
                  <a:lnTo>
                    <a:pt x="101159" y="71395"/>
                  </a:lnTo>
                  <a:lnTo>
                    <a:pt x="93859" y="60311"/>
                  </a:lnTo>
                  <a:lnTo>
                    <a:pt x="85647" y="49929"/>
                  </a:lnTo>
                  <a:lnTo>
                    <a:pt x="76581" y="40305"/>
                  </a:lnTo>
                  <a:lnTo>
                    <a:pt x="66717" y="31497"/>
                  </a:lnTo>
                  <a:lnTo>
                    <a:pt x="56112" y="23560"/>
                  </a:lnTo>
                  <a:lnTo>
                    <a:pt x="44823" y="16552"/>
                  </a:lnTo>
                  <a:lnTo>
                    <a:pt x="32906" y="10528"/>
                  </a:lnTo>
                  <a:lnTo>
                    <a:pt x="20418" y="5545"/>
                  </a:lnTo>
                  <a:lnTo>
                    <a:pt x="7416" y="1661"/>
                  </a:lnTo>
                  <a:lnTo>
                    <a:pt x="0" y="0"/>
                  </a:lnTo>
                </a:path>
              </a:pathLst>
            </a:custGeom>
            <a:ln w="12700">
              <a:solidFill>
                <a:srgbClr val="00C0F3"/>
              </a:solidFill>
              <a:prstDash val="dash"/>
            </a:ln>
          </p:spPr>
          <p:txBody>
            <a:bodyPr wrap="square" lIns="0" tIns="0" rIns="0" bIns="0" rtlCol="0">
              <a:noAutofit/>
            </a:bodyPr>
            <a:lstStyle/>
            <a:p>
              <a:endParaRPr/>
            </a:p>
          </p:txBody>
        </p:sp>
        <p:sp>
          <p:nvSpPr>
            <p:cNvPr id="29" name="object 29"/>
            <p:cNvSpPr/>
            <p:nvPr/>
          </p:nvSpPr>
          <p:spPr>
            <a:xfrm>
              <a:off x="5032580" y="1184648"/>
              <a:ext cx="1066" cy="37515"/>
            </a:xfrm>
            <a:custGeom>
              <a:avLst/>
              <a:gdLst/>
              <a:ahLst/>
              <a:cxnLst/>
              <a:rect l="l" t="t" r="r" b="b"/>
              <a:pathLst>
                <a:path w="1066" h="37515">
                  <a:moveTo>
                    <a:pt x="1066" y="37515"/>
                  </a:moveTo>
                  <a:lnTo>
                    <a:pt x="1066" y="18097"/>
                  </a:lnTo>
                  <a:lnTo>
                    <a:pt x="1066" y="11976"/>
                  </a:lnTo>
                  <a:lnTo>
                    <a:pt x="711" y="5930"/>
                  </a:lnTo>
                  <a:lnTo>
                    <a:pt x="0" y="0"/>
                  </a:lnTo>
                </a:path>
              </a:pathLst>
            </a:custGeom>
            <a:ln w="12700">
              <a:solidFill>
                <a:srgbClr val="00C0F3"/>
              </a:solidFill>
            </a:ln>
          </p:spPr>
          <p:txBody>
            <a:bodyPr wrap="square" lIns="0" tIns="0" rIns="0" bIns="0" rtlCol="0">
              <a:noAutofit/>
            </a:bodyPr>
            <a:lstStyle/>
            <a:p>
              <a:endParaRPr/>
            </a:p>
          </p:txBody>
        </p:sp>
        <p:sp>
          <p:nvSpPr>
            <p:cNvPr id="30" name="object 30"/>
            <p:cNvSpPr/>
            <p:nvPr/>
          </p:nvSpPr>
          <p:spPr>
            <a:xfrm>
              <a:off x="550363" y="1050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31" name="object 31"/>
            <p:cNvSpPr/>
            <p:nvPr/>
          </p:nvSpPr>
          <p:spPr>
            <a:xfrm>
              <a:off x="4862273" y="1050345"/>
              <a:ext cx="37071" cy="1066"/>
            </a:xfrm>
            <a:custGeom>
              <a:avLst/>
              <a:gdLst/>
              <a:ahLst/>
              <a:cxnLst/>
              <a:rect l="l" t="t" r="r" b="b"/>
              <a:pathLst>
                <a:path w="37071" h="1066">
                  <a:moveTo>
                    <a:pt x="37071" y="1066"/>
                  </a:moveTo>
                  <a:lnTo>
                    <a:pt x="31140" y="355"/>
                  </a:lnTo>
                  <a:lnTo>
                    <a:pt x="25095" y="0"/>
                  </a:lnTo>
                  <a:lnTo>
                    <a:pt x="18973" y="0"/>
                  </a:lnTo>
                  <a:lnTo>
                    <a:pt x="0" y="0"/>
                  </a:lnTo>
                </a:path>
              </a:pathLst>
            </a:custGeom>
            <a:ln w="12699">
              <a:solidFill>
                <a:srgbClr val="00C0F3"/>
              </a:solidFill>
            </a:ln>
          </p:spPr>
          <p:txBody>
            <a:bodyPr wrap="square" lIns="0" tIns="0" rIns="0" bIns="0" rtlCol="0">
              <a:noAutofit/>
            </a:bodyPr>
            <a:lstStyle/>
            <a:p>
              <a:endParaRPr/>
            </a:p>
          </p:txBody>
        </p:sp>
        <p:sp>
          <p:nvSpPr>
            <p:cNvPr id="32" name="object 32"/>
            <p:cNvSpPr/>
            <p:nvPr/>
          </p:nvSpPr>
          <p:spPr>
            <a:xfrm>
              <a:off x="500649" y="1050345"/>
              <a:ext cx="37084" cy="1066"/>
            </a:xfrm>
            <a:custGeom>
              <a:avLst/>
              <a:gdLst/>
              <a:ahLst/>
              <a:cxnLst/>
              <a:rect l="l" t="t" r="r" b="b"/>
              <a:pathLst>
                <a:path w="37084" h="1066">
                  <a:moveTo>
                    <a:pt x="37084" y="0"/>
                  </a:moveTo>
                  <a:lnTo>
                    <a:pt x="18097" y="0"/>
                  </a:lnTo>
                  <a:lnTo>
                    <a:pt x="11976" y="0"/>
                  </a:lnTo>
                  <a:lnTo>
                    <a:pt x="5943" y="355"/>
                  </a:lnTo>
                  <a:lnTo>
                    <a:pt x="0" y="1066"/>
                  </a:lnTo>
                </a:path>
              </a:pathLst>
            </a:custGeom>
            <a:ln w="12699">
              <a:solidFill>
                <a:srgbClr val="00C0F3"/>
              </a:solidFill>
            </a:ln>
          </p:spPr>
          <p:txBody>
            <a:bodyPr wrap="square" lIns="0" tIns="0" rIns="0" bIns="0" rtlCol="0">
              <a:noAutofit/>
            </a:bodyPr>
            <a:lstStyle/>
            <a:p>
              <a:endParaRPr/>
            </a:p>
          </p:txBody>
        </p:sp>
        <p:sp>
          <p:nvSpPr>
            <p:cNvPr id="14" name="object 14"/>
            <p:cNvSpPr txBox="1"/>
            <p:nvPr/>
          </p:nvSpPr>
          <p:spPr>
            <a:xfrm>
              <a:off x="437300" y="1196025"/>
              <a:ext cx="4483021" cy="304800"/>
            </a:xfrm>
            <a:prstGeom prst="rect">
              <a:avLst/>
            </a:prstGeom>
          </p:spPr>
          <p:txBody>
            <a:bodyPr wrap="square" lIns="0" tIns="7302" rIns="0" bIns="0" rtlCol="0">
              <a:noAutofit/>
            </a:bodyPr>
            <a:lstStyle/>
            <a:p>
              <a:pPr marL="12700" algn="just"/>
              <a:r>
                <a:rPr lang="es-ES" sz="1000" dirty="0">
                  <a:latin typeface="Malgun Gothic"/>
                  <a:cs typeface="Malgun Gothic"/>
                </a:rPr>
                <a:t>El creyó en esperanza contra esperanza, para llegar a ser padre de muchas gentes, conforme a lo que se le había dicho: Así será tu descendencia.</a:t>
              </a:r>
              <a:r>
                <a:rPr sz="1000" dirty="0">
                  <a:latin typeface="Malgun Gothic"/>
                  <a:cs typeface="Malgun Gothic"/>
                </a:rPr>
                <a:t> </a:t>
              </a:r>
              <a:r>
                <a:rPr lang="es-ES" sz="1000" dirty="0">
                  <a:latin typeface="Malgun Gothic"/>
                  <a:cs typeface="Malgun Gothic"/>
                </a:rPr>
                <a:t>   </a:t>
              </a:r>
              <a:r>
                <a:rPr sz="1000" dirty="0">
                  <a:latin typeface="Malgun Gothic"/>
                  <a:cs typeface="Malgun Gothic"/>
                </a:rPr>
                <a:t>(</a:t>
              </a:r>
              <a:r>
                <a:rPr lang="es-ES" sz="1000" dirty="0">
                  <a:latin typeface="Malgun Gothic"/>
                  <a:cs typeface="Malgun Gothic"/>
                </a:rPr>
                <a:t>Ro</a:t>
              </a:r>
              <a:r>
                <a:rPr sz="1000" dirty="0">
                  <a:latin typeface="Malgun Gothic"/>
                  <a:cs typeface="Malgun Gothic"/>
                </a:rPr>
                <a:t> 4:18)</a:t>
              </a:r>
            </a:p>
          </p:txBody>
        </p:sp>
        <p:sp>
          <p:nvSpPr>
            <p:cNvPr id="13" name="object 13"/>
            <p:cNvSpPr txBox="1"/>
            <p:nvPr/>
          </p:nvSpPr>
          <p:spPr>
            <a:xfrm>
              <a:off x="437300" y="1714500"/>
              <a:ext cx="4517453" cy="457200"/>
            </a:xfrm>
            <a:prstGeom prst="rect">
              <a:avLst/>
            </a:prstGeom>
          </p:spPr>
          <p:txBody>
            <a:bodyPr wrap="square" lIns="0" tIns="7302" rIns="0" bIns="0" rtlCol="0">
              <a:noAutofit/>
            </a:bodyPr>
            <a:lstStyle/>
            <a:p>
              <a:pPr marL="12700" algn="just"/>
              <a:r>
                <a:rPr sz="1000" dirty="0">
                  <a:latin typeface="Malgun Gothic"/>
                  <a:cs typeface="Malgun Gothic"/>
                </a:rPr>
                <a:t>who, contrary to hope, in hope believed, so that he became the father of</a:t>
              </a:r>
              <a:r>
                <a:rPr lang="es-ES" sz="1000" dirty="0">
                  <a:latin typeface="Malgun Gothic"/>
                  <a:cs typeface="Malgun Gothic"/>
                </a:rPr>
                <a:t> </a:t>
              </a:r>
              <a:r>
                <a:rPr sz="1000" dirty="0">
                  <a:latin typeface="Malgun Gothic"/>
                  <a:cs typeface="Malgun Gothic"/>
                </a:rPr>
                <a:t>many nations, according to what was spoken, So shall your descendants be</a:t>
              </a:r>
            </a:p>
            <a:p>
              <a:pPr marL="12700" marR="19050" algn="just"/>
              <a:r>
                <a:rPr sz="1000" dirty="0">
                  <a:latin typeface="Malgun Gothic"/>
                  <a:cs typeface="Malgun Gothic"/>
                </a:rPr>
                <a:t>(Ro 4:18)</a:t>
              </a:r>
            </a:p>
          </p:txBody>
        </p:sp>
        <p:sp>
          <p:nvSpPr>
            <p:cNvPr id="12" name="object 12"/>
            <p:cNvSpPr txBox="1"/>
            <p:nvPr/>
          </p:nvSpPr>
          <p:spPr>
            <a:xfrm>
              <a:off x="534179" y="25974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1" name="object 11"/>
            <p:cNvSpPr txBox="1"/>
            <p:nvPr/>
          </p:nvSpPr>
          <p:spPr>
            <a:xfrm>
              <a:off x="808099" y="2597264"/>
              <a:ext cx="2912160" cy="139700"/>
            </a:xfrm>
            <a:prstGeom prst="rect">
              <a:avLst/>
            </a:prstGeom>
          </p:spPr>
          <p:txBody>
            <a:bodyPr wrap="square" lIns="0" tIns="6635" rIns="0" bIns="0" rtlCol="0">
              <a:noAutofit/>
            </a:bodyPr>
            <a:lstStyle/>
            <a:p>
              <a:pPr marL="12700" algn="just">
                <a:lnSpc>
                  <a:spcPts val="1045"/>
                </a:lnSpc>
              </a:pPr>
              <a:r>
                <a:rPr lang="es-ES" sz="900" dirty="0">
                  <a:latin typeface="Malgun Gothic" pitchFamily="34" charset="-127"/>
                  <a:ea typeface="Malgun Gothic" pitchFamily="34" charset="-127"/>
                  <a:cs typeface="Malgun Gothic"/>
                </a:rPr>
                <a:t>Subraya las palabras o frases clave en el versículo.</a:t>
              </a:r>
            </a:p>
          </p:txBody>
        </p:sp>
        <p:sp>
          <p:nvSpPr>
            <p:cNvPr id="10" name="object 10"/>
            <p:cNvSpPr txBox="1"/>
            <p:nvPr/>
          </p:nvSpPr>
          <p:spPr>
            <a:xfrm>
              <a:off x="534179" y="306137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9" name="object 9"/>
            <p:cNvSpPr txBox="1"/>
            <p:nvPr/>
          </p:nvSpPr>
          <p:spPr>
            <a:xfrm>
              <a:off x="808099" y="3061263"/>
              <a:ext cx="3376551" cy="139700"/>
            </a:xfrm>
            <a:prstGeom prst="rect">
              <a:avLst/>
            </a:prstGeom>
          </p:spPr>
          <p:txBody>
            <a:bodyPr wrap="square" lIns="0" tIns="6635" rIns="0" bIns="0" rtlCol="0">
              <a:noAutofit/>
            </a:bodyPr>
            <a:lstStyle/>
            <a:p>
              <a:pPr marL="12700" algn="just">
                <a:lnSpc>
                  <a:spcPts val="1045"/>
                </a:lnSpc>
              </a:pPr>
              <a:r>
                <a:rPr lang="es-ES" sz="900" dirty="0">
                  <a:latin typeface="Malgun Gothic"/>
                  <a:cs typeface="Malgun Gothic"/>
                </a:rPr>
                <a:t>¿Por qué Abraham pudo convertirse en el padre de la fe?</a:t>
              </a:r>
            </a:p>
          </p:txBody>
        </p:sp>
        <p:sp>
          <p:nvSpPr>
            <p:cNvPr id="6" name="object 6"/>
            <p:cNvSpPr txBox="1"/>
            <p:nvPr/>
          </p:nvSpPr>
          <p:spPr>
            <a:xfrm>
              <a:off x="537780" y="48167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5" name="object 5"/>
            <p:cNvSpPr txBox="1"/>
            <p:nvPr/>
          </p:nvSpPr>
          <p:spPr>
            <a:xfrm>
              <a:off x="811700" y="4816563"/>
              <a:ext cx="2841409" cy="139700"/>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¿En qué tipo de Dios creía Abraham (Ro 4:17~22)?</a:t>
              </a:r>
            </a:p>
          </p:txBody>
        </p:sp>
        <p:sp>
          <p:nvSpPr>
            <p:cNvPr id="4" name="object 4"/>
            <p:cNvSpPr txBox="1"/>
            <p:nvPr/>
          </p:nvSpPr>
          <p:spPr>
            <a:xfrm>
              <a:off x="239200" y="7603095"/>
              <a:ext cx="171449"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64</a:t>
              </a:r>
              <a:endParaRPr sz="1000">
                <a:latin typeface="Times New Roman"/>
                <a:cs typeface="Times New Roman"/>
              </a:endParaRPr>
            </a:p>
          </p:txBody>
        </p:sp>
        <p:sp>
          <p:nvSpPr>
            <p:cNvPr id="3" name="object 3"/>
            <p:cNvSpPr txBox="1"/>
            <p:nvPr/>
          </p:nvSpPr>
          <p:spPr>
            <a:xfrm>
              <a:off x="550363" y="910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2189745"/>
              <a:ext cx="4286643" cy="152400"/>
            </a:xfrm>
            <a:prstGeom prst="rect">
              <a:avLst/>
            </a:prstGeom>
          </p:spPr>
          <p:txBody>
            <a:bodyPr wrap="square" lIns="0" tIns="0" rIns="0" bIns="0" rtlCol="0">
              <a:noAutofit/>
            </a:bodyPr>
            <a:lstStyle/>
            <a:p>
              <a:pPr marL="25400">
                <a:lnSpc>
                  <a:spcPts val="1000"/>
                </a:lnSpc>
              </a:pPr>
              <a:endParaRPr sz="1000"/>
            </a:p>
          </p:txBody>
        </p:sp>
        <p:sp>
          <p:nvSpPr>
            <p:cNvPr id="52" name="object 11">
              <a:extLst>
                <a:ext uri="{FF2B5EF4-FFF2-40B4-BE49-F238E27FC236}">
                  <a16:creationId xmlns:a16="http://schemas.microsoft.com/office/drawing/2014/main" id="{2CB14BD7-8172-43E0-8892-1B80483021E4}"/>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53" name="object 11">
              <a:extLst>
                <a:ext uri="{FF2B5EF4-FFF2-40B4-BE49-F238E27FC236}">
                  <a16:creationId xmlns:a16="http://schemas.microsoft.com/office/drawing/2014/main" id="{21F9BC04-6496-47BB-86B4-A31286B6154F}"/>
                </a:ext>
              </a:extLst>
            </p:cNvPr>
            <p:cNvSpPr txBox="1"/>
            <p:nvPr/>
          </p:nvSpPr>
          <p:spPr>
            <a:xfrm>
              <a:off x="519269" y="41021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그룹 65">
            <a:extLst>
              <a:ext uri="{FF2B5EF4-FFF2-40B4-BE49-F238E27FC236}">
                <a16:creationId xmlns:a16="http://schemas.microsoft.com/office/drawing/2014/main" id="{C9744A4A-C1F1-4770-BB50-FFE1A0315DAB}"/>
              </a:ext>
            </a:extLst>
          </p:cNvPr>
          <p:cNvGrpSpPr/>
          <p:nvPr/>
        </p:nvGrpSpPr>
        <p:grpSpPr>
          <a:xfrm>
            <a:off x="545287" y="1007997"/>
            <a:ext cx="4655313" cy="6747498"/>
            <a:chOff x="545287" y="1007997"/>
            <a:chExt cx="4655313" cy="6747498"/>
          </a:xfrm>
        </p:grpSpPr>
        <p:sp>
          <p:nvSpPr>
            <p:cNvPr id="57" name="object 57"/>
            <p:cNvSpPr/>
            <p:nvPr/>
          </p:nvSpPr>
          <p:spPr>
            <a:xfrm>
              <a:off x="545294" y="27139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8" name="object 58"/>
            <p:cNvSpPr/>
            <p:nvPr/>
          </p:nvSpPr>
          <p:spPr>
            <a:xfrm>
              <a:off x="582836" y="2751538"/>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55" name="object 55"/>
            <p:cNvSpPr/>
            <p:nvPr/>
          </p:nvSpPr>
          <p:spPr>
            <a:xfrm>
              <a:off x="545294" y="47358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6" name="object 56"/>
            <p:cNvSpPr/>
            <p:nvPr/>
          </p:nvSpPr>
          <p:spPr>
            <a:xfrm>
              <a:off x="582836" y="47734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53" name="object 53"/>
            <p:cNvSpPr/>
            <p:nvPr/>
          </p:nvSpPr>
          <p:spPr>
            <a:xfrm>
              <a:off x="545287" y="10079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4" name="object 54"/>
            <p:cNvSpPr/>
            <p:nvPr/>
          </p:nvSpPr>
          <p:spPr>
            <a:xfrm>
              <a:off x="582828" y="1045538"/>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41" name="object 41"/>
            <p:cNvSpPr/>
            <p:nvPr/>
          </p:nvSpPr>
          <p:spPr>
            <a:xfrm>
              <a:off x="577049" y="3136341"/>
              <a:ext cx="925944" cy="1193101"/>
            </a:xfrm>
            <a:custGeom>
              <a:avLst/>
              <a:gdLst/>
              <a:ahLst/>
              <a:cxnLst/>
              <a:rect l="l" t="t" r="r" b="b"/>
              <a:pathLst>
                <a:path w="925944" h="1193101">
                  <a:moveTo>
                    <a:pt x="0" y="1193101"/>
                  </a:moveTo>
                  <a:lnTo>
                    <a:pt x="925944" y="1193101"/>
                  </a:lnTo>
                  <a:lnTo>
                    <a:pt x="925944" y="0"/>
                  </a:lnTo>
                  <a:lnTo>
                    <a:pt x="0" y="0"/>
                  </a:lnTo>
                  <a:lnTo>
                    <a:pt x="0" y="1193101"/>
                  </a:lnTo>
                  <a:close/>
                </a:path>
              </a:pathLst>
            </a:custGeom>
            <a:solidFill>
              <a:srgbClr val="00ADEF"/>
            </a:solidFill>
          </p:spPr>
          <p:txBody>
            <a:bodyPr wrap="square" lIns="0" tIns="0" rIns="0" bIns="0" rtlCol="0">
              <a:noAutofit/>
            </a:bodyPr>
            <a:lstStyle/>
            <a:p>
              <a:endParaRPr/>
            </a:p>
          </p:txBody>
        </p:sp>
        <p:sp>
          <p:nvSpPr>
            <p:cNvPr id="42" name="object 42"/>
            <p:cNvSpPr/>
            <p:nvPr/>
          </p:nvSpPr>
          <p:spPr>
            <a:xfrm>
              <a:off x="570699" y="3136346"/>
              <a:ext cx="932294" cy="0"/>
            </a:xfrm>
            <a:custGeom>
              <a:avLst/>
              <a:gdLst/>
              <a:ahLst/>
              <a:cxnLst/>
              <a:rect l="l" t="t" r="r" b="b"/>
              <a:pathLst>
                <a:path w="932294">
                  <a:moveTo>
                    <a:pt x="0" y="0"/>
                  </a:moveTo>
                  <a:lnTo>
                    <a:pt x="932294" y="0"/>
                  </a:lnTo>
                </a:path>
              </a:pathLst>
            </a:custGeom>
            <a:ln w="12700">
              <a:solidFill>
                <a:srgbClr val="00ADEF"/>
              </a:solidFill>
            </a:ln>
          </p:spPr>
          <p:txBody>
            <a:bodyPr wrap="square" lIns="0" tIns="0" rIns="0" bIns="0" rtlCol="0">
              <a:noAutofit/>
            </a:bodyPr>
            <a:lstStyle/>
            <a:p>
              <a:endParaRPr/>
            </a:p>
          </p:txBody>
        </p:sp>
        <p:sp>
          <p:nvSpPr>
            <p:cNvPr id="43" name="object 43"/>
            <p:cNvSpPr/>
            <p:nvPr/>
          </p:nvSpPr>
          <p:spPr>
            <a:xfrm>
              <a:off x="577049" y="3142689"/>
              <a:ext cx="0" cy="590105"/>
            </a:xfrm>
            <a:custGeom>
              <a:avLst/>
              <a:gdLst/>
              <a:ahLst/>
              <a:cxnLst/>
              <a:rect l="l" t="t" r="r" b="b"/>
              <a:pathLst>
                <a:path h="590105">
                  <a:moveTo>
                    <a:pt x="0" y="590105"/>
                  </a:moveTo>
                  <a:lnTo>
                    <a:pt x="0" y="0"/>
                  </a:lnTo>
                </a:path>
              </a:pathLst>
            </a:custGeom>
            <a:ln w="12700">
              <a:solidFill>
                <a:srgbClr val="00ADEF"/>
              </a:solidFill>
            </a:ln>
          </p:spPr>
          <p:txBody>
            <a:bodyPr wrap="square" lIns="0" tIns="0" rIns="0" bIns="0" rtlCol="0">
              <a:noAutofit/>
            </a:bodyPr>
            <a:lstStyle/>
            <a:p>
              <a:endParaRPr/>
            </a:p>
          </p:txBody>
        </p:sp>
        <p:sp>
          <p:nvSpPr>
            <p:cNvPr id="44" name="object 44"/>
            <p:cNvSpPr/>
            <p:nvPr/>
          </p:nvSpPr>
          <p:spPr>
            <a:xfrm>
              <a:off x="1503000" y="3136346"/>
              <a:ext cx="3553294" cy="0"/>
            </a:xfrm>
            <a:custGeom>
              <a:avLst/>
              <a:gdLst/>
              <a:ahLst/>
              <a:cxnLst/>
              <a:rect l="l" t="t" r="r" b="b"/>
              <a:pathLst>
                <a:path w="3553294">
                  <a:moveTo>
                    <a:pt x="0" y="0"/>
                  </a:moveTo>
                  <a:lnTo>
                    <a:pt x="3553294" y="0"/>
                  </a:lnTo>
                </a:path>
              </a:pathLst>
            </a:custGeom>
            <a:ln w="12700">
              <a:solidFill>
                <a:srgbClr val="00ADEF"/>
              </a:solidFill>
            </a:ln>
          </p:spPr>
          <p:txBody>
            <a:bodyPr wrap="square" lIns="0" tIns="0" rIns="0" bIns="0" rtlCol="0">
              <a:noAutofit/>
            </a:bodyPr>
            <a:lstStyle/>
            <a:p>
              <a:endParaRPr/>
            </a:p>
          </p:txBody>
        </p:sp>
        <p:sp>
          <p:nvSpPr>
            <p:cNvPr id="45" name="object 45"/>
            <p:cNvSpPr/>
            <p:nvPr/>
          </p:nvSpPr>
          <p:spPr>
            <a:xfrm>
              <a:off x="5049950" y="3142689"/>
              <a:ext cx="0" cy="590105"/>
            </a:xfrm>
            <a:custGeom>
              <a:avLst/>
              <a:gdLst/>
              <a:ahLst/>
              <a:cxnLst/>
              <a:rect l="l" t="t" r="r" b="b"/>
              <a:pathLst>
                <a:path h="590105">
                  <a:moveTo>
                    <a:pt x="0" y="590105"/>
                  </a:moveTo>
                  <a:lnTo>
                    <a:pt x="0" y="0"/>
                  </a:lnTo>
                </a:path>
              </a:pathLst>
            </a:custGeom>
            <a:ln w="12700">
              <a:solidFill>
                <a:srgbClr val="00ADEF"/>
              </a:solidFill>
            </a:ln>
          </p:spPr>
          <p:txBody>
            <a:bodyPr wrap="square" lIns="0" tIns="0" rIns="0" bIns="0" rtlCol="0">
              <a:noAutofit/>
            </a:bodyPr>
            <a:lstStyle/>
            <a:p>
              <a:endParaRPr/>
            </a:p>
          </p:txBody>
        </p:sp>
        <p:sp>
          <p:nvSpPr>
            <p:cNvPr id="46" name="object 46"/>
            <p:cNvSpPr/>
            <p:nvPr/>
          </p:nvSpPr>
          <p:spPr>
            <a:xfrm>
              <a:off x="577049" y="3732800"/>
              <a:ext cx="0" cy="590296"/>
            </a:xfrm>
            <a:custGeom>
              <a:avLst/>
              <a:gdLst/>
              <a:ahLst/>
              <a:cxnLst/>
              <a:rect l="l" t="t" r="r" b="b"/>
              <a:pathLst>
                <a:path h="590296">
                  <a:moveTo>
                    <a:pt x="0" y="590296"/>
                  </a:moveTo>
                  <a:lnTo>
                    <a:pt x="0" y="0"/>
                  </a:lnTo>
                </a:path>
              </a:pathLst>
            </a:custGeom>
            <a:ln w="12700">
              <a:solidFill>
                <a:srgbClr val="00ADEF"/>
              </a:solidFill>
            </a:ln>
          </p:spPr>
          <p:txBody>
            <a:bodyPr wrap="square" lIns="0" tIns="0" rIns="0" bIns="0" rtlCol="0">
              <a:noAutofit/>
            </a:bodyPr>
            <a:lstStyle/>
            <a:p>
              <a:endParaRPr/>
            </a:p>
          </p:txBody>
        </p:sp>
        <p:sp>
          <p:nvSpPr>
            <p:cNvPr id="47" name="object 47"/>
            <p:cNvSpPr/>
            <p:nvPr/>
          </p:nvSpPr>
          <p:spPr>
            <a:xfrm>
              <a:off x="5049950" y="3732800"/>
              <a:ext cx="0" cy="590296"/>
            </a:xfrm>
            <a:custGeom>
              <a:avLst/>
              <a:gdLst/>
              <a:ahLst/>
              <a:cxnLst/>
              <a:rect l="l" t="t" r="r" b="b"/>
              <a:pathLst>
                <a:path h="590296">
                  <a:moveTo>
                    <a:pt x="0" y="590296"/>
                  </a:moveTo>
                  <a:lnTo>
                    <a:pt x="0" y="0"/>
                  </a:lnTo>
                </a:path>
              </a:pathLst>
            </a:custGeom>
            <a:ln w="12700">
              <a:solidFill>
                <a:srgbClr val="00ADEF"/>
              </a:solidFill>
            </a:ln>
          </p:spPr>
          <p:txBody>
            <a:bodyPr wrap="square" lIns="0" tIns="0" rIns="0" bIns="0" rtlCol="0">
              <a:noAutofit/>
            </a:bodyPr>
            <a:lstStyle/>
            <a:p>
              <a:endParaRPr/>
            </a:p>
          </p:txBody>
        </p:sp>
        <p:sp>
          <p:nvSpPr>
            <p:cNvPr id="48" name="object 48"/>
            <p:cNvSpPr/>
            <p:nvPr/>
          </p:nvSpPr>
          <p:spPr>
            <a:xfrm>
              <a:off x="570699" y="4329446"/>
              <a:ext cx="932294" cy="0"/>
            </a:xfrm>
            <a:custGeom>
              <a:avLst/>
              <a:gdLst/>
              <a:ahLst/>
              <a:cxnLst/>
              <a:rect l="l" t="t" r="r" b="b"/>
              <a:pathLst>
                <a:path w="932294">
                  <a:moveTo>
                    <a:pt x="0" y="0"/>
                  </a:moveTo>
                  <a:lnTo>
                    <a:pt x="932294" y="0"/>
                  </a:lnTo>
                </a:path>
              </a:pathLst>
            </a:custGeom>
            <a:ln w="12700">
              <a:solidFill>
                <a:srgbClr val="00ADEF"/>
              </a:solidFill>
            </a:ln>
          </p:spPr>
          <p:txBody>
            <a:bodyPr wrap="square" lIns="0" tIns="0" rIns="0" bIns="0" rtlCol="0">
              <a:noAutofit/>
            </a:bodyPr>
            <a:lstStyle/>
            <a:p>
              <a:endParaRPr/>
            </a:p>
          </p:txBody>
        </p:sp>
        <p:sp>
          <p:nvSpPr>
            <p:cNvPr id="49" name="object 49"/>
            <p:cNvSpPr/>
            <p:nvPr/>
          </p:nvSpPr>
          <p:spPr>
            <a:xfrm>
              <a:off x="1503000" y="4329446"/>
              <a:ext cx="3553294" cy="0"/>
            </a:xfrm>
            <a:custGeom>
              <a:avLst/>
              <a:gdLst/>
              <a:ahLst/>
              <a:cxnLst/>
              <a:rect l="l" t="t" r="r" b="b"/>
              <a:pathLst>
                <a:path w="3553294">
                  <a:moveTo>
                    <a:pt x="0" y="0"/>
                  </a:moveTo>
                  <a:lnTo>
                    <a:pt x="3553294" y="0"/>
                  </a:lnTo>
                </a:path>
              </a:pathLst>
            </a:custGeom>
            <a:ln w="12700">
              <a:solidFill>
                <a:srgbClr val="00ADEF"/>
              </a:solidFill>
            </a:ln>
          </p:spPr>
          <p:txBody>
            <a:bodyPr wrap="square" lIns="0" tIns="0" rIns="0" bIns="0" rtlCol="0">
              <a:noAutofit/>
            </a:bodyPr>
            <a:lstStyle/>
            <a:p>
              <a:endParaRPr/>
            </a:p>
          </p:txBody>
        </p:sp>
        <p:sp>
          <p:nvSpPr>
            <p:cNvPr id="50" name="object 50"/>
            <p:cNvSpPr/>
            <p:nvPr/>
          </p:nvSpPr>
          <p:spPr>
            <a:xfrm>
              <a:off x="1503000" y="3142689"/>
              <a:ext cx="0" cy="586930"/>
            </a:xfrm>
            <a:custGeom>
              <a:avLst/>
              <a:gdLst/>
              <a:ahLst/>
              <a:cxnLst/>
              <a:rect l="l" t="t" r="r" b="b"/>
              <a:pathLst>
                <a:path h="586930">
                  <a:moveTo>
                    <a:pt x="0" y="586930"/>
                  </a:moveTo>
                  <a:lnTo>
                    <a:pt x="0" y="0"/>
                  </a:lnTo>
                </a:path>
              </a:pathLst>
            </a:custGeom>
            <a:ln w="6350">
              <a:solidFill>
                <a:srgbClr val="00ADEF"/>
              </a:solidFill>
            </a:ln>
          </p:spPr>
          <p:txBody>
            <a:bodyPr wrap="square" lIns="0" tIns="0" rIns="0" bIns="0" rtlCol="0">
              <a:noAutofit/>
            </a:bodyPr>
            <a:lstStyle/>
            <a:p>
              <a:endParaRPr/>
            </a:p>
          </p:txBody>
        </p:sp>
        <p:sp>
          <p:nvSpPr>
            <p:cNvPr id="51" name="object 51"/>
            <p:cNvSpPr/>
            <p:nvPr/>
          </p:nvSpPr>
          <p:spPr>
            <a:xfrm>
              <a:off x="1499825" y="3732795"/>
              <a:ext cx="3543769" cy="0"/>
            </a:xfrm>
            <a:custGeom>
              <a:avLst/>
              <a:gdLst/>
              <a:ahLst/>
              <a:cxnLst/>
              <a:rect l="l" t="t" r="r" b="b"/>
              <a:pathLst>
                <a:path w="3543769">
                  <a:moveTo>
                    <a:pt x="0" y="0"/>
                  </a:moveTo>
                  <a:lnTo>
                    <a:pt x="3543769" y="0"/>
                  </a:lnTo>
                </a:path>
              </a:pathLst>
            </a:custGeom>
            <a:ln w="6350">
              <a:solidFill>
                <a:srgbClr val="00ADEF"/>
              </a:solidFill>
            </a:ln>
          </p:spPr>
          <p:txBody>
            <a:bodyPr wrap="square" lIns="0" tIns="0" rIns="0" bIns="0" rtlCol="0">
              <a:noAutofit/>
            </a:bodyPr>
            <a:lstStyle/>
            <a:p>
              <a:endParaRPr/>
            </a:p>
          </p:txBody>
        </p:sp>
        <p:sp>
          <p:nvSpPr>
            <p:cNvPr id="52" name="object 52"/>
            <p:cNvSpPr/>
            <p:nvPr/>
          </p:nvSpPr>
          <p:spPr>
            <a:xfrm>
              <a:off x="1503000" y="3735975"/>
              <a:ext cx="0" cy="587121"/>
            </a:xfrm>
            <a:custGeom>
              <a:avLst/>
              <a:gdLst/>
              <a:ahLst/>
              <a:cxnLst/>
              <a:rect l="l" t="t" r="r" b="b"/>
              <a:pathLst>
                <a:path h="587121">
                  <a:moveTo>
                    <a:pt x="0" y="587121"/>
                  </a:moveTo>
                  <a:lnTo>
                    <a:pt x="0" y="0"/>
                  </a:lnTo>
                </a:path>
              </a:pathLst>
            </a:custGeom>
            <a:ln w="6350">
              <a:solidFill>
                <a:srgbClr val="00ADEF"/>
              </a:solidFill>
            </a:ln>
          </p:spPr>
          <p:txBody>
            <a:bodyPr wrap="square" lIns="0" tIns="0" rIns="0" bIns="0" rtlCol="0">
              <a:noAutofit/>
            </a:bodyPr>
            <a:lstStyle/>
            <a:p>
              <a:endParaRPr/>
            </a:p>
          </p:txBody>
        </p:sp>
        <p:sp>
          <p:nvSpPr>
            <p:cNvPr id="19" name="object 19"/>
            <p:cNvSpPr/>
            <p:nvPr/>
          </p:nvSpPr>
          <p:spPr>
            <a:xfrm>
              <a:off x="577049" y="5197348"/>
              <a:ext cx="4472889" cy="359994"/>
            </a:xfrm>
            <a:custGeom>
              <a:avLst/>
              <a:gdLst/>
              <a:ahLst/>
              <a:cxnLst/>
              <a:rect l="l" t="t" r="r" b="b"/>
              <a:pathLst>
                <a:path w="4472889" h="359994">
                  <a:moveTo>
                    <a:pt x="925944" y="0"/>
                  </a:moveTo>
                  <a:lnTo>
                    <a:pt x="0" y="0"/>
                  </a:lnTo>
                  <a:lnTo>
                    <a:pt x="0" y="359994"/>
                  </a:lnTo>
                  <a:lnTo>
                    <a:pt x="4472889" y="359994"/>
                  </a:lnTo>
                  <a:lnTo>
                    <a:pt x="4472889" y="0"/>
                  </a:lnTo>
                  <a:lnTo>
                    <a:pt x="925944" y="0"/>
                  </a:lnTo>
                  <a:close/>
                </a:path>
              </a:pathLst>
            </a:custGeom>
            <a:solidFill>
              <a:srgbClr val="00ADEF"/>
            </a:solidFill>
          </p:spPr>
          <p:txBody>
            <a:bodyPr wrap="square" lIns="0" tIns="0" rIns="0" bIns="0" rtlCol="0">
              <a:noAutofit/>
            </a:bodyPr>
            <a:lstStyle/>
            <a:p>
              <a:endParaRPr/>
            </a:p>
          </p:txBody>
        </p:sp>
        <p:sp>
          <p:nvSpPr>
            <p:cNvPr id="20" name="object 20"/>
            <p:cNvSpPr/>
            <p:nvPr/>
          </p:nvSpPr>
          <p:spPr>
            <a:xfrm>
              <a:off x="570699" y="5197345"/>
              <a:ext cx="932294" cy="0"/>
            </a:xfrm>
            <a:custGeom>
              <a:avLst/>
              <a:gdLst/>
              <a:ahLst/>
              <a:cxnLst/>
              <a:rect l="l" t="t" r="r" b="b"/>
              <a:pathLst>
                <a:path w="932294">
                  <a:moveTo>
                    <a:pt x="0" y="0"/>
                  </a:moveTo>
                  <a:lnTo>
                    <a:pt x="932294" y="0"/>
                  </a:lnTo>
                </a:path>
              </a:pathLst>
            </a:custGeom>
            <a:ln w="12700">
              <a:solidFill>
                <a:srgbClr val="00ADEF"/>
              </a:solidFill>
            </a:ln>
          </p:spPr>
          <p:txBody>
            <a:bodyPr wrap="square" lIns="0" tIns="0" rIns="0" bIns="0" rtlCol="0">
              <a:noAutofit/>
            </a:bodyPr>
            <a:lstStyle/>
            <a:p>
              <a:endParaRPr/>
            </a:p>
          </p:txBody>
        </p:sp>
        <p:sp>
          <p:nvSpPr>
            <p:cNvPr id="21" name="object 21"/>
            <p:cNvSpPr/>
            <p:nvPr/>
          </p:nvSpPr>
          <p:spPr>
            <a:xfrm>
              <a:off x="577049" y="5203701"/>
              <a:ext cx="0" cy="353644"/>
            </a:xfrm>
            <a:custGeom>
              <a:avLst/>
              <a:gdLst/>
              <a:ahLst/>
              <a:cxnLst/>
              <a:rect l="l" t="t" r="r" b="b"/>
              <a:pathLst>
                <a:path h="353644">
                  <a:moveTo>
                    <a:pt x="0" y="353644"/>
                  </a:moveTo>
                  <a:lnTo>
                    <a:pt x="0" y="0"/>
                  </a:lnTo>
                </a:path>
              </a:pathLst>
            </a:custGeom>
            <a:ln w="12700">
              <a:solidFill>
                <a:srgbClr val="00ADEF"/>
              </a:solidFill>
            </a:ln>
          </p:spPr>
          <p:txBody>
            <a:bodyPr wrap="square" lIns="0" tIns="0" rIns="0" bIns="0" rtlCol="0">
              <a:noAutofit/>
            </a:bodyPr>
            <a:lstStyle/>
            <a:p>
              <a:endParaRPr/>
            </a:p>
          </p:txBody>
        </p:sp>
        <p:sp>
          <p:nvSpPr>
            <p:cNvPr id="22" name="object 22"/>
            <p:cNvSpPr/>
            <p:nvPr/>
          </p:nvSpPr>
          <p:spPr>
            <a:xfrm>
              <a:off x="1503000" y="5197345"/>
              <a:ext cx="3553294" cy="0"/>
            </a:xfrm>
            <a:custGeom>
              <a:avLst/>
              <a:gdLst/>
              <a:ahLst/>
              <a:cxnLst/>
              <a:rect l="l" t="t" r="r" b="b"/>
              <a:pathLst>
                <a:path w="3553294">
                  <a:moveTo>
                    <a:pt x="0" y="0"/>
                  </a:moveTo>
                  <a:lnTo>
                    <a:pt x="3553294" y="0"/>
                  </a:lnTo>
                </a:path>
              </a:pathLst>
            </a:custGeom>
            <a:ln w="12700">
              <a:solidFill>
                <a:srgbClr val="00ADEF"/>
              </a:solidFill>
            </a:ln>
          </p:spPr>
          <p:txBody>
            <a:bodyPr wrap="square" lIns="0" tIns="0" rIns="0" bIns="0" rtlCol="0">
              <a:noAutofit/>
            </a:bodyPr>
            <a:lstStyle/>
            <a:p>
              <a:endParaRPr/>
            </a:p>
          </p:txBody>
        </p:sp>
        <p:sp>
          <p:nvSpPr>
            <p:cNvPr id="23" name="object 23"/>
            <p:cNvSpPr/>
            <p:nvPr/>
          </p:nvSpPr>
          <p:spPr>
            <a:xfrm>
              <a:off x="5049950" y="5203701"/>
              <a:ext cx="0" cy="353644"/>
            </a:xfrm>
            <a:custGeom>
              <a:avLst/>
              <a:gdLst/>
              <a:ahLst/>
              <a:cxnLst/>
              <a:rect l="l" t="t" r="r" b="b"/>
              <a:pathLst>
                <a:path h="353644">
                  <a:moveTo>
                    <a:pt x="0" y="353644"/>
                  </a:moveTo>
                  <a:lnTo>
                    <a:pt x="0" y="0"/>
                  </a:lnTo>
                </a:path>
              </a:pathLst>
            </a:custGeom>
            <a:ln w="12700">
              <a:solidFill>
                <a:srgbClr val="00ADEF"/>
              </a:solidFill>
            </a:ln>
          </p:spPr>
          <p:txBody>
            <a:bodyPr wrap="square" lIns="0" tIns="0" rIns="0" bIns="0" rtlCol="0">
              <a:noAutofit/>
            </a:bodyPr>
            <a:lstStyle/>
            <a:p>
              <a:endParaRPr/>
            </a:p>
          </p:txBody>
        </p:sp>
        <p:sp>
          <p:nvSpPr>
            <p:cNvPr id="24" name="object 24"/>
            <p:cNvSpPr/>
            <p:nvPr/>
          </p:nvSpPr>
          <p:spPr>
            <a:xfrm>
              <a:off x="577049" y="5557342"/>
              <a:ext cx="0" cy="540004"/>
            </a:xfrm>
            <a:custGeom>
              <a:avLst/>
              <a:gdLst/>
              <a:ahLst/>
              <a:cxnLst/>
              <a:rect l="l" t="t" r="r" b="b"/>
              <a:pathLst>
                <a:path h="540003">
                  <a:moveTo>
                    <a:pt x="0" y="540004"/>
                  </a:moveTo>
                  <a:lnTo>
                    <a:pt x="0" y="0"/>
                  </a:lnTo>
                </a:path>
              </a:pathLst>
            </a:custGeom>
            <a:ln w="12700">
              <a:solidFill>
                <a:srgbClr val="00ADEF"/>
              </a:solidFill>
            </a:ln>
          </p:spPr>
          <p:txBody>
            <a:bodyPr wrap="square" lIns="0" tIns="0" rIns="0" bIns="0" rtlCol="0">
              <a:noAutofit/>
            </a:bodyPr>
            <a:lstStyle/>
            <a:p>
              <a:endParaRPr/>
            </a:p>
          </p:txBody>
        </p:sp>
        <p:sp>
          <p:nvSpPr>
            <p:cNvPr id="25" name="object 25"/>
            <p:cNvSpPr/>
            <p:nvPr/>
          </p:nvSpPr>
          <p:spPr>
            <a:xfrm>
              <a:off x="5049950" y="5557342"/>
              <a:ext cx="0" cy="540004"/>
            </a:xfrm>
            <a:custGeom>
              <a:avLst/>
              <a:gdLst/>
              <a:ahLst/>
              <a:cxnLst/>
              <a:rect l="l" t="t" r="r" b="b"/>
              <a:pathLst>
                <a:path h="540003">
                  <a:moveTo>
                    <a:pt x="0" y="540004"/>
                  </a:moveTo>
                  <a:lnTo>
                    <a:pt x="0" y="0"/>
                  </a:lnTo>
                </a:path>
              </a:pathLst>
            </a:custGeom>
            <a:ln w="12700">
              <a:solidFill>
                <a:srgbClr val="00ADEF"/>
              </a:solidFill>
            </a:ln>
          </p:spPr>
          <p:txBody>
            <a:bodyPr wrap="square" lIns="0" tIns="0" rIns="0" bIns="0" rtlCol="0">
              <a:noAutofit/>
            </a:bodyPr>
            <a:lstStyle/>
            <a:p>
              <a:endParaRPr/>
            </a:p>
          </p:txBody>
        </p:sp>
        <p:sp>
          <p:nvSpPr>
            <p:cNvPr id="26" name="object 26"/>
            <p:cNvSpPr/>
            <p:nvPr/>
          </p:nvSpPr>
          <p:spPr>
            <a:xfrm>
              <a:off x="577049" y="6097341"/>
              <a:ext cx="0" cy="540004"/>
            </a:xfrm>
            <a:custGeom>
              <a:avLst/>
              <a:gdLst/>
              <a:ahLst/>
              <a:cxnLst/>
              <a:rect l="l" t="t" r="r" b="b"/>
              <a:pathLst>
                <a:path h="540004">
                  <a:moveTo>
                    <a:pt x="0" y="540004"/>
                  </a:moveTo>
                  <a:lnTo>
                    <a:pt x="0" y="0"/>
                  </a:lnTo>
                </a:path>
              </a:pathLst>
            </a:custGeom>
            <a:ln w="12700">
              <a:solidFill>
                <a:srgbClr val="00ADEF"/>
              </a:solidFill>
            </a:ln>
          </p:spPr>
          <p:txBody>
            <a:bodyPr wrap="square" lIns="0" tIns="0" rIns="0" bIns="0" rtlCol="0">
              <a:noAutofit/>
            </a:bodyPr>
            <a:lstStyle/>
            <a:p>
              <a:endParaRPr/>
            </a:p>
          </p:txBody>
        </p:sp>
        <p:sp>
          <p:nvSpPr>
            <p:cNvPr id="27" name="object 27"/>
            <p:cNvSpPr/>
            <p:nvPr/>
          </p:nvSpPr>
          <p:spPr>
            <a:xfrm>
              <a:off x="5049950" y="6097341"/>
              <a:ext cx="0" cy="540004"/>
            </a:xfrm>
            <a:custGeom>
              <a:avLst/>
              <a:gdLst/>
              <a:ahLst/>
              <a:cxnLst/>
              <a:rect l="l" t="t" r="r" b="b"/>
              <a:pathLst>
                <a:path h="540004">
                  <a:moveTo>
                    <a:pt x="0" y="540004"/>
                  </a:moveTo>
                  <a:lnTo>
                    <a:pt x="0" y="0"/>
                  </a:lnTo>
                </a:path>
              </a:pathLst>
            </a:custGeom>
            <a:ln w="12700">
              <a:solidFill>
                <a:srgbClr val="00ADEF"/>
              </a:solidFill>
            </a:ln>
          </p:spPr>
          <p:txBody>
            <a:bodyPr wrap="square" lIns="0" tIns="0" rIns="0" bIns="0" rtlCol="0">
              <a:noAutofit/>
            </a:bodyPr>
            <a:lstStyle/>
            <a:p>
              <a:endParaRPr/>
            </a:p>
          </p:txBody>
        </p:sp>
        <p:sp>
          <p:nvSpPr>
            <p:cNvPr id="28" name="object 28"/>
            <p:cNvSpPr/>
            <p:nvPr/>
          </p:nvSpPr>
          <p:spPr>
            <a:xfrm>
              <a:off x="577049" y="6637341"/>
              <a:ext cx="0" cy="533654"/>
            </a:xfrm>
            <a:custGeom>
              <a:avLst/>
              <a:gdLst/>
              <a:ahLst/>
              <a:cxnLst/>
              <a:rect l="l" t="t" r="r" b="b"/>
              <a:pathLst>
                <a:path h="533653">
                  <a:moveTo>
                    <a:pt x="0" y="533654"/>
                  </a:moveTo>
                  <a:lnTo>
                    <a:pt x="0" y="0"/>
                  </a:lnTo>
                </a:path>
              </a:pathLst>
            </a:custGeom>
            <a:ln w="12700">
              <a:solidFill>
                <a:srgbClr val="00ADEF"/>
              </a:solidFill>
            </a:ln>
          </p:spPr>
          <p:txBody>
            <a:bodyPr wrap="square" lIns="0" tIns="0" rIns="0" bIns="0" rtlCol="0">
              <a:noAutofit/>
            </a:bodyPr>
            <a:lstStyle/>
            <a:p>
              <a:endParaRPr/>
            </a:p>
          </p:txBody>
        </p:sp>
        <p:sp>
          <p:nvSpPr>
            <p:cNvPr id="29" name="object 29"/>
            <p:cNvSpPr/>
            <p:nvPr/>
          </p:nvSpPr>
          <p:spPr>
            <a:xfrm>
              <a:off x="5049950" y="6637341"/>
              <a:ext cx="0" cy="533654"/>
            </a:xfrm>
            <a:custGeom>
              <a:avLst/>
              <a:gdLst/>
              <a:ahLst/>
              <a:cxnLst/>
              <a:rect l="l" t="t" r="r" b="b"/>
              <a:pathLst>
                <a:path h="533653">
                  <a:moveTo>
                    <a:pt x="0" y="533654"/>
                  </a:moveTo>
                  <a:lnTo>
                    <a:pt x="0" y="0"/>
                  </a:lnTo>
                </a:path>
              </a:pathLst>
            </a:custGeom>
            <a:ln w="12700">
              <a:solidFill>
                <a:srgbClr val="00ADEF"/>
              </a:solidFill>
            </a:ln>
          </p:spPr>
          <p:txBody>
            <a:bodyPr wrap="square" lIns="0" tIns="0" rIns="0" bIns="0" rtlCol="0">
              <a:noAutofit/>
            </a:bodyPr>
            <a:lstStyle/>
            <a:p>
              <a:endParaRPr/>
            </a:p>
          </p:txBody>
        </p:sp>
        <p:sp>
          <p:nvSpPr>
            <p:cNvPr id="30" name="object 30"/>
            <p:cNvSpPr/>
            <p:nvPr/>
          </p:nvSpPr>
          <p:spPr>
            <a:xfrm>
              <a:off x="570699" y="7177345"/>
              <a:ext cx="932294" cy="0"/>
            </a:xfrm>
            <a:custGeom>
              <a:avLst/>
              <a:gdLst/>
              <a:ahLst/>
              <a:cxnLst/>
              <a:rect l="l" t="t" r="r" b="b"/>
              <a:pathLst>
                <a:path w="932294">
                  <a:moveTo>
                    <a:pt x="0" y="0"/>
                  </a:moveTo>
                  <a:lnTo>
                    <a:pt x="932294" y="0"/>
                  </a:lnTo>
                </a:path>
              </a:pathLst>
            </a:custGeom>
            <a:ln w="12700">
              <a:solidFill>
                <a:srgbClr val="00ADEF"/>
              </a:solidFill>
            </a:ln>
          </p:spPr>
          <p:txBody>
            <a:bodyPr wrap="square" lIns="0" tIns="0" rIns="0" bIns="0" rtlCol="0">
              <a:noAutofit/>
            </a:bodyPr>
            <a:lstStyle/>
            <a:p>
              <a:endParaRPr/>
            </a:p>
          </p:txBody>
        </p:sp>
        <p:sp>
          <p:nvSpPr>
            <p:cNvPr id="31" name="object 31"/>
            <p:cNvSpPr/>
            <p:nvPr/>
          </p:nvSpPr>
          <p:spPr>
            <a:xfrm>
              <a:off x="1503000" y="7177345"/>
              <a:ext cx="3553294" cy="0"/>
            </a:xfrm>
            <a:custGeom>
              <a:avLst/>
              <a:gdLst/>
              <a:ahLst/>
              <a:cxnLst/>
              <a:rect l="l" t="t" r="r" b="b"/>
              <a:pathLst>
                <a:path w="3553294">
                  <a:moveTo>
                    <a:pt x="0" y="0"/>
                  </a:moveTo>
                  <a:lnTo>
                    <a:pt x="3553294" y="0"/>
                  </a:lnTo>
                </a:path>
              </a:pathLst>
            </a:custGeom>
            <a:ln w="12700">
              <a:solidFill>
                <a:srgbClr val="00ADEF"/>
              </a:solidFill>
            </a:ln>
          </p:spPr>
          <p:txBody>
            <a:bodyPr wrap="square" lIns="0" tIns="0" rIns="0" bIns="0" rtlCol="0">
              <a:noAutofit/>
            </a:bodyPr>
            <a:lstStyle/>
            <a:p>
              <a:endParaRPr/>
            </a:p>
          </p:txBody>
        </p:sp>
        <p:sp>
          <p:nvSpPr>
            <p:cNvPr id="32" name="object 32"/>
            <p:cNvSpPr/>
            <p:nvPr/>
          </p:nvSpPr>
          <p:spPr>
            <a:xfrm>
              <a:off x="583399" y="5557346"/>
              <a:ext cx="919594" cy="0"/>
            </a:xfrm>
            <a:custGeom>
              <a:avLst/>
              <a:gdLst/>
              <a:ahLst/>
              <a:cxnLst/>
              <a:rect l="l" t="t" r="r" b="b"/>
              <a:pathLst>
                <a:path w="919594">
                  <a:moveTo>
                    <a:pt x="0" y="0"/>
                  </a:moveTo>
                  <a:lnTo>
                    <a:pt x="919594" y="0"/>
                  </a:lnTo>
                </a:path>
              </a:pathLst>
            </a:custGeom>
            <a:ln w="6350">
              <a:solidFill>
                <a:srgbClr val="00ADEF"/>
              </a:solidFill>
            </a:ln>
          </p:spPr>
          <p:txBody>
            <a:bodyPr wrap="square" lIns="0" tIns="0" rIns="0" bIns="0" rtlCol="0">
              <a:noAutofit/>
            </a:bodyPr>
            <a:lstStyle/>
            <a:p>
              <a:endParaRPr/>
            </a:p>
          </p:txBody>
        </p:sp>
        <p:sp>
          <p:nvSpPr>
            <p:cNvPr id="33" name="object 33"/>
            <p:cNvSpPr/>
            <p:nvPr/>
          </p:nvSpPr>
          <p:spPr>
            <a:xfrm>
              <a:off x="1503000" y="5557346"/>
              <a:ext cx="3540594" cy="0"/>
            </a:xfrm>
            <a:custGeom>
              <a:avLst/>
              <a:gdLst/>
              <a:ahLst/>
              <a:cxnLst/>
              <a:rect l="l" t="t" r="r" b="b"/>
              <a:pathLst>
                <a:path w="3540594">
                  <a:moveTo>
                    <a:pt x="0" y="0"/>
                  </a:moveTo>
                  <a:lnTo>
                    <a:pt x="3540594" y="0"/>
                  </a:lnTo>
                </a:path>
              </a:pathLst>
            </a:custGeom>
            <a:ln w="6350">
              <a:solidFill>
                <a:srgbClr val="00ADEF"/>
              </a:solidFill>
            </a:ln>
          </p:spPr>
          <p:txBody>
            <a:bodyPr wrap="square" lIns="0" tIns="0" rIns="0" bIns="0" rtlCol="0">
              <a:noAutofit/>
            </a:bodyPr>
            <a:lstStyle/>
            <a:p>
              <a:endParaRPr/>
            </a:p>
          </p:txBody>
        </p:sp>
        <p:sp>
          <p:nvSpPr>
            <p:cNvPr id="34" name="object 34"/>
            <p:cNvSpPr/>
            <p:nvPr/>
          </p:nvSpPr>
          <p:spPr>
            <a:xfrm>
              <a:off x="1503000" y="5560517"/>
              <a:ext cx="0" cy="533654"/>
            </a:xfrm>
            <a:custGeom>
              <a:avLst/>
              <a:gdLst/>
              <a:ahLst/>
              <a:cxnLst/>
              <a:rect l="l" t="t" r="r" b="b"/>
              <a:pathLst>
                <a:path h="533653">
                  <a:moveTo>
                    <a:pt x="0" y="533654"/>
                  </a:moveTo>
                  <a:lnTo>
                    <a:pt x="0" y="0"/>
                  </a:lnTo>
                </a:path>
              </a:pathLst>
            </a:custGeom>
            <a:ln w="6350">
              <a:solidFill>
                <a:srgbClr val="00ADEF"/>
              </a:solidFill>
            </a:ln>
          </p:spPr>
          <p:txBody>
            <a:bodyPr wrap="square" lIns="0" tIns="0" rIns="0" bIns="0" rtlCol="0">
              <a:noAutofit/>
            </a:bodyPr>
            <a:lstStyle/>
            <a:p>
              <a:endParaRPr/>
            </a:p>
          </p:txBody>
        </p:sp>
        <p:sp>
          <p:nvSpPr>
            <p:cNvPr id="35" name="object 35"/>
            <p:cNvSpPr/>
            <p:nvPr/>
          </p:nvSpPr>
          <p:spPr>
            <a:xfrm>
              <a:off x="583399" y="6097346"/>
              <a:ext cx="919594" cy="0"/>
            </a:xfrm>
            <a:custGeom>
              <a:avLst/>
              <a:gdLst/>
              <a:ahLst/>
              <a:cxnLst/>
              <a:rect l="l" t="t" r="r" b="b"/>
              <a:pathLst>
                <a:path w="919594">
                  <a:moveTo>
                    <a:pt x="0" y="0"/>
                  </a:moveTo>
                  <a:lnTo>
                    <a:pt x="919594" y="0"/>
                  </a:lnTo>
                </a:path>
              </a:pathLst>
            </a:custGeom>
            <a:ln w="6350">
              <a:solidFill>
                <a:srgbClr val="00ADEF"/>
              </a:solidFill>
            </a:ln>
          </p:spPr>
          <p:txBody>
            <a:bodyPr wrap="square" lIns="0" tIns="0" rIns="0" bIns="0" rtlCol="0">
              <a:noAutofit/>
            </a:bodyPr>
            <a:lstStyle/>
            <a:p>
              <a:endParaRPr/>
            </a:p>
          </p:txBody>
        </p:sp>
        <p:sp>
          <p:nvSpPr>
            <p:cNvPr id="36" name="object 36"/>
            <p:cNvSpPr/>
            <p:nvPr/>
          </p:nvSpPr>
          <p:spPr>
            <a:xfrm>
              <a:off x="1503000" y="6097346"/>
              <a:ext cx="3540594" cy="0"/>
            </a:xfrm>
            <a:custGeom>
              <a:avLst/>
              <a:gdLst/>
              <a:ahLst/>
              <a:cxnLst/>
              <a:rect l="l" t="t" r="r" b="b"/>
              <a:pathLst>
                <a:path w="3540594">
                  <a:moveTo>
                    <a:pt x="0" y="0"/>
                  </a:moveTo>
                  <a:lnTo>
                    <a:pt x="3540594" y="0"/>
                  </a:lnTo>
                </a:path>
              </a:pathLst>
            </a:custGeom>
            <a:ln w="6350">
              <a:solidFill>
                <a:srgbClr val="00ADEF"/>
              </a:solidFill>
            </a:ln>
          </p:spPr>
          <p:txBody>
            <a:bodyPr wrap="square" lIns="0" tIns="0" rIns="0" bIns="0" rtlCol="0">
              <a:noAutofit/>
            </a:bodyPr>
            <a:lstStyle/>
            <a:p>
              <a:endParaRPr/>
            </a:p>
          </p:txBody>
        </p:sp>
        <p:sp>
          <p:nvSpPr>
            <p:cNvPr id="37" name="object 37"/>
            <p:cNvSpPr/>
            <p:nvPr/>
          </p:nvSpPr>
          <p:spPr>
            <a:xfrm>
              <a:off x="1503000" y="6100516"/>
              <a:ext cx="0" cy="533654"/>
            </a:xfrm>
            <a:custGeom>
              <a:avLst/>
              <a:gdLst/>
              <a:ahLst/>
              <a:cxnLst/>
              <a:rect l="l" t="t" r="r" b="b"/>
              <a:pathLst>
                <a:path h="533654">
                  <a:moveTo>
                    <a:pt x="0" y="533654"/>
                  </a:moveTo>
                  <a:lnTo>
                    <a:pt x="0" y="0"/>
                  </a:lnTo>
                </a:path>
              </a:pathLst>
            </a:custGeom>
            <a:ln w="6350">
              <a:solidFill>
                <a:srgbClr val="00ADEF"/>
              </a:solidFill>
            </a:ln>
          </p:spPr>
          <p:txBody>
            <a:bodyPr wrap="square" lIns="0" tIns="0" rIns="0" bIns="0" rtlCol="0">
              <a:noAutofit/>
            </a:bodyPr>
            <a:lstStyle/>
            <a:p>
              <a:endParaRPr/>
            </a:p>
          </p:txBody>
        </p:sp>
        <p:sp>
          <p:nvSpPr>
            <p:cNvPr id="38" name="object 38"/>
            <p:cNvSpPr/>
            <p:nvPr/>
          </p:nvSpPr>
          <p:spPr>
            <a:xfrm>
              <a:off x="583399" y="6637345"/>
              <a:ext cx="919594" cy="0"/>
            </a:xfrm>
            <a:custGeom>
              <a:avLst/>
              <a:gdLst/>
              <a:ahLst/>
              <a:cxnLst/>
              <a:rect l="l" t="t" r="r" b="b"/>
              <a:pathLst>
                <a:path w="919594">
                  <a:moveTo>
                    <a:pt x="0" y="0"/>
                  </a:moveTo>
                  <a:lnTo>
                    <a:pt x="919594" y="0"/>
                  </a:lnTo>
                </a:path>
              </a:pathLst>
            </a:custGeom>
            <a:ln w="6350">
              <a:solidFill>
                <a:srgbClr val="00ADEF"/>
              </a:solidFill>
            </a:ln>
          </p:spPr>
          <p:txBody>
            <a:bodyPr wrap="square" lIns="0" tIns="0" rIns="0" bIns="0" rtlCol="0">
              <a:noAutofit/>
            </a:bodyPr>
            <a:lstStyle/>
            <a:p>
              <a:endParaRPr/>
            </a:p>
          </p:txBody>
        </p:sp>
        <p:sp>
          <p:nvSpPr>
            <p:cNvPr id="39" name="object 39"/>
            <p:cNvSpPr/>
            <p:nvPr/>
          </p:nvSpPr>
          <p:spPr>
            <a:xfrm>
              <a:off x="1503000" y="6637345"/>
              <a:ext cx="3540594" cy="0"/>
            </a:xfrm>
            <a:custGeom>
              <a:avLst/>
              <a:gdLst/>
              <a:ahLst/>
              <a:cxnLst/>
              <a:rect l="l" t="t" r="r" b="b"/>
              <a:pathLst>
                <a:path w="3540594">
                  <a:moveTo>
                    <a:pt x="0" y="0"/>
                  </a:moveTo>
                  <a:lnTo>
                    <a:pt x="3540594" y="0"/>
                  </a:lnTo>
                </a:path>
              </a:pathLst>
            </a:custGeom>
            <a:ln w="6350">
              <a:solidFill>
                <a:srgbClr val="00ADEF"/>
              </a:solidFill>
            </a:ln>
          </p:spPr>
          <p:txBody>
            <a:bodyPr wrap="square" lIns="0" tIns="0" rIns="0" bIns="0" rtlCol="0">
              <a:noAutofit/>
            </a:bodyPr>
            <a:lstStyle/>
            <a:p>
              <a:endParaRPr/>
            </a:p>
          </p:txBody>
        </p:sp>
        <p:sp>
          <p:nvSpPr>
            <p:cNvPr id="40" name="object 40"/>
            <p:cNvSpPr/>
            <p:nvPr/>
          </p:nvSpPr>
          <p:spPr>
            <a:xfrm>
              <a:off x="1503000" y="6640516"/>
              <a:ext cx="0" cy="530479"/>
            </a:xfrm>
            <a:custGeom>
              <a:avLst/>
              <a:gdLst/>
              <a:ahLst/>
              <a:cxnLst/>
              <a:rect l="l" t="t" r="r" b="b"/>
              <a:pathLst>
                <a:path h="530478">
                  <a:moveTo>
                    <a:pt x="0" y="530479"/>
                  </a:moveTo>
                  <a:lnTo>
                    <a:pt x="0" y="0"/>
                  </a:lnTo>
                </a:path>
              </a:pathLst>
            </a:custGeom>
            <a:ln w="6350">
              <a:solidFill>
                <a:srgbClr val="00ADEF"/>
              </a:solidFill>
            </a:ln>
          </p:spPr>
          <p:txBody>
            <a:bodyPr wrap="square" lIns="0" tIns="0" rIns="0" bIns="0" rtlCol="0">
              <a:noAutofit/>
            </a:bodyPr>
            <a:lstStyle/>
            <a:p>
              <a:endParaRPr/>
            </a:p>
          </p:txBody>
        </p:sp>
        <p:sp>
          <p:nvSpPr>
            <p:cNvPr id="18" name="object 18"/>
            <p:cNvSpPr txBox="1"/>
            <p:nvPr/>
          </p:nvSpPr>
          <p:spPr>
            <a:xfrm>
              <a:off x="633072" y="10664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7" name="object 17"/>
            <p:cNvSpPr txBox="1"/>
            <p:nvPr/>
          </p:nvSpPr>
          <p:spPr>
            <a:xfrm>
              <a:off x="906992" y="1056641"/>
              <a:ext cx="4052943" cy="276859"/>
            </a:xfrm>
            <a:prstGeom prst="rect">
              <a:avLst/>
            </a:prstGeom>
          </p:spPr>
          <p:txBody>
            <a:bodyPr wrap="square" lIns="0" tIns="6635" rIns="0" bIns="0" rtlCol="0">
              <a:noAutofit/>
            </a:bodyPr>
            <a:lstStyle/>
            <a:p>
              <a:pPr marL="12700" algn="just"/>
              <a:r>
                <a:rPr lang="es-ES" sz="900" dirty="0">
                  <a:latin typeface="Malgun Gothic"/>
                  <a:cs typeface="Malgun Gothic"/>
                </a:rPr>
                <a:t>Nosotros también creemos en el mismo Dios en el que creyó Abraham. Escribe en qué tipo de Dios crees tú (Ro 4:23~25).</a:t>
              </a:r>
            </a:p>
          </p:txBody>
        </p:sp>
        <p:sp>
          <p:nvSpPr>
            <p:cNvPr id="16" name="object 16"/>
            <p:cNvSpPr txBox="1"/>
            <p:nvPr/>
          </p:nvSpPr>
          <p:spPr>
            <a:xfrm>
              <a:off x="633079" y="2772478"/>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15" name="object 15"/>
            <p:cNvSpPr txBox="1"/>
            <p:nvPr/>
          </p:nvSpPr>
          <p:spPr>
            <a:xfrm>
              <a:off x="906999" y="2772264"/>
              <a:ext cx="2516682" cy="139700"/>
            </a:xfrm>
            <a:prstGeom prst="rect">
              <a:avLst/>
            </a:prstGeom>
          </p:spPr>
          <p:txBody>
            <a:bodyPr wrap="square" lIns="0" tIns="6635" rIns="0" bIns="0" rtlCol="0">
              <a:noAutofit/>
            </a:bodyPr>
            <a:lstStyle/>
            <a:p>
              <a:pPr marL="12700" algn="just"/>
              <a:r>
                <a:rPr lang="es-ES" sz="900" dirty="0">
                  <a:latin typeface="Malgun Gothic"/>
                  <a:cs typeface="Malgun Gothic"/>
                </a:rPr>
                <a:t>Compara la fe de Abraham con la tuya.</a:t>
              </a:r>
            </a:p>
          </p:txBody>
        </p:sp>
        <p:sp>
          <p:nvSpPr>
            <p:cNvPr id="14" name="object 14"/>
            <p:cNvSpPr txBox="1"/>
            <p:nvPr/>
          </p:nvSpPr>
          <p:spPr>
            <a:xfrm>
              <a:off x="633079" y="4794377"/>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13" name="object 13"/>
            <p:cNvSpPr txBox="1"/>
            <p:nvPr/>
          </p:nvSpPr>
          <p:spPr>
            <a:xfrm>
              <a:off x="906998" y="4794162"/>
              <a:ext cx="4052935" cy="230829"/>
            </a:xfrm>
            <a:prstGeom prst="rect">
              <a:avLst/>
            </a:prstGeom>
          </p:spPr>
          <p:txBody>
            <a:bodyPr wrap="square" lIns="0" tIns="6635" rIns="0" bIns="0" rtlCol="0">
              <a:noAutofit/>
            </a:bodyPr>
            <a:lstStyle/>
            <a:p>
              <a:pPr marL="12700" algn="just"/>
              <a:r>
                <a:rPr lang="es-ES" sz="900" dirty="0">
                  <a:latin typeface="Malgun Gothic"/>
                  <a:cs typeface="Malgun Gothic"/>
                </a:rPr>
                <a:t>Al igual que la fe de Abraham, averigua qué cosa hiciste en tu vida con el corazón de creer en Dios, escríbelo y comparte comunión.</a:t>
              </a:r>
              <a:endParaRPr sz="900" dirty="0">
                <a:latin typeface="Malgun Gothic"/>
                <a:cs typeface="Malgun Gothic"/>
              </a:endParaRPr>
            </a:p>
          </p:txBody>
        </p:sp>
        <p:sp>
          <p:nvSpPr>
            <p:cNvPr id="12" name="object 12"/>
            <p:cNvSpPr txBox="1"/>
            <p:nvPr/>
          </p:nvSpPr>
          <p:spPr>
            <a:xfrm>
              <a:off x="5029150" y="76030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65</a:t>
              </a:r>
              <a:endParaRPr sz="1000">
                <a:latin typeface="Times New Roman"/>
                <a:cs typeface="Times New Roman"/>
              </a:endParaRPr>
            </a:p>
          </p:txBody>
        </p:sp>
        <p:sp>
          <p:nvSpPr>
            <p:cNvPr id="11" name="object 11"/>
            <p:cNvSpPr txBox="1"/>
            <p:nvPr/>
          </p:nvSpPr>
          <p:spPr>
            <a:xfrm>
              <a:off x="577049" y="5197345"/>
              <a:ext cx="4472900" cy="360000"/>
            </a:xfrm>
            <a:prstGeom prst="rect">
              <a:avLst/>
            </a:prstGeom>
          </p:spPr>
          <p:txBody>
            <a:bodyPr wrap="square" lIns="0" tIns="48260" rIns="0" bIns="0" rtlCol="0">
              <a:noAutofit/>
            </a:bodyPr>
            <a:lstStyle/>
            <a:p>
              <a:pPr marL="337817">
                <a:lnSpc>
                  <a:spcPct val="143312"/>
                </a:lnSpc>
              </a:pPr>
              <a:r>
                <a:rPr sz="900" spc="0" dirty="0">
                  <a:solidFill>
                    <a:srgbClr val="FFFFFF"/>
                  </a:solidFill>
                  <a:latin typeface="Malgun Gothic"/>
                  <a:cs typeface="Malgun Gothic"/>
                </a:rPr>
                <a:t>                                           </a:t>
              </a:r>
              <a:r>
                <a:rPr sz="900" spc="12" dirty="0">
                  <a:solidFill>
                    <a:srgbClr val="FFFFFF"/>
                  </a:solidFill>
                  <a:latin typeface="Malgun Gothic"/>
                  <a:cs typeface="Malgun Gothic"/>
                </a:rPr>
                <a:t> </a:t>
              </a:r>
              <a:endParaRPr sz="900" dirty="0">
                <a:latin typeface="Malgun Gothic"/>
                <a:cs typeface="Malgun Gothic"/>
              </a:endParaRPr>
            </a:p>
          </p:txBody>
        </p:sp>
        <p:sp>
          <p:nvSpPr>
            <p:cNvPr id="9" name="object 9"/>
            <p:cNvSpPr txBox="1"/>
            <p:nvPr/>
          </p:nvSpPr>
          <p:spPr>
            <a:xfrm>
              <a:off x="1503000" y="5557346"/>
              <a:ext cx="3546949" cy="540000"/>
            </a:xfrm>
            <a:prstGeom prst="rect">
              <a:avLst/>
            </a:prstGeom>
          </p:spPr>
          <p:txBody>
            <a:bodyPr wrap="square" lIns="0" tIns="11604" rIns="0" bIns="0" rtlCol="0">
              <a:noAutofit/>
            </a:bodyPr>
            <a:lstStyle/>
            <a:p>
              <a:pPr>
                <a:lnSpc>
                  <a:spcPts val="1000"/>
                </a:lnSpc>
              </a:pPr>
              <a:endParaRPr sz="1000" dirty="0"/>
            </a:p>
          </p:txBody>
        </p:sp>
        <p:sp>
          <p:nvSpPr>
            <p:cNvPr id="8" name="object 8"/>
            <p:cNvSpPr txBox="1"/>
            <p:nvPr/>
          </p:nvSpPr>
          <p:spPr>
            <a:xfrm>
              <a:off x="577049" y="6097346"/>
              <a:ext cx="925950" cy="539998"/>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1503000" y="6097346"/>
              <a:ext cx="3546949" cy="539998"/>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77049" y="6637345"/>
              <a:ext cx="925950" cy="5400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1503000" y="6637345"/>
              <a:ext cx="3546949" cy="5400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77049" y="3136346"/>
              <a:ext cx="925944" cy="1193100"/>
            </a:xfrm>
            <a:prstGeom prst="rect">
              <a:avLst/>
            </a:prstGeom>
          </p:spPr>
          <p:txBody>
            <a:bodyPr wrap="square" lIns="0" tIns="1503" rIns="0" bIns="0" rtlCol="0">
              <a:noAutofit/>
            </a:bodyPr>
            <a:lstStyle/>
            <a:p>
              <a:pPr>
                <a:lnSpc>
                  <a:spcPts val="1300"/>
                </a:lnSpc>
              </a:pPr>
              <a:endParaRPr sz="1300" dirty="0"/>
            </a:p>
          </p:txBody>
        </p:sp>
        <p:sp>
          <p:nvSpPr>
            <p:cNvPr id="3" name="object 3"/>
            <p:cNvSpPr txBox="1"/>
            <p:nvPr/>
          </p:nvSpPr>
          <p:spPr>
            <a:xfrm>
              <a:off x="1502994" y="3136346"/>
              <a:ext cx="3546956" cy="596449"/>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1502994" y="3732795"/>
              <a:ext cx="3546956" cy="596651"/>
            </a:xfrm>
            <a:prstGeom prst="rect">
              <a:avLst/>
            </a:prstGeom>
          </p:spPr>
          <p:txBody>
            <a:bodyPr wrap="square" lIns="0" tIns="0" rIns="0" bIns="0" rtlCol="0">
              <a:noAutofit/>
            </a:bodyPr>
            <a:lstStyle/>
            <a:p>
              <a:pPr marL="25400">
                <a:lnSpc>
                  <a:spcPts val="1000"/>
                </a:lnSpc>
              </a:pPr>
              <a:endParaRPr sz="1000"/>
            </a:p>
          </p:txBody>
        </p:sp>
        <p:sp>
          <p:nvSpPr>
            <p:cNvPr id="59" name="TextBox 58">
              <a:extLst>
                <a:ext uri="{FF2B5EF4-FFF2-40B4-BE49-F238E27FC236}">
                  <a16:creationId xmlns:a16="http://schemas.microsoft.com/office/drawing/2014/main" id="{9ED82E81-0EC6-4B0A-B2C4-31DE3606DDAA}"/>
                </a:ext>
              </a:extLst>
            </p:cNvPr>
            <p:cNvSpPr txBox="1"/>
            <p:nvPr/>
          </p:nvSpPr>
          <p:spPr>
            <a:xfrm>
              <a:off x="570699" y="3922068"/>
              <a:ext cx="938643" cy="230832"/>
            </a:xfrm>
            <a:prstGeom prst="rect">
              <a:avLst/>
            </a:prstGeom>
            <a:noFill/>
          </p:spPr>
          <p:txBody>
            <a:bodyPr wrap="square" rtlCol="0">
              <a:spAutoFit/>
            </a:bodyPr>
            <a:lstStyle/>
            <a:p>
              <a:pPr algn="ctr"/>
              <a:r>
                <a:rPr lang="es-ES" sz="900" dirty="0">
                  <a:solidFill>
                    <a:srgbClr val="FFFFFF"/>
                  </a:solidFill>
                  <a:latin typeface="Malgun Gothic"/>
                  <a:cs typeface="Malgun Gothic"/>
                </a:rPr>
                <a:t>Diferencia</a:t>
              </a:r>
              <a:endParaRPr lang="es-ES" sz="900" dirty="0">
                <a:latin typeface="Malgun Gothic"/>
                <a:cs typeface="Malgun Gothic"/>
              </a:endParaRPr>
            </a:p>
          </p:txBody>
        </p:sp>
        <p:sp>
          <p:nvSpPr>
            <p:cNvPr id="60" name="TextBox 59">
              <a:extLst>
                <a:ext uri="{FF2B5EF4-FFF2-40B4-BE49-F238E27FC236}">
                  <a16:creationId xmlns:a16="http://schemas.microsoft.com/office/drawing/2014/main" id="{575D85E2-E630-4AF3-9146-DC463DAC2847}"/>
                </a:ext>
              </a:extLst>
            </p:cNvPr>
            <p:cNvSpPr txBox="1"/>
            <p:nvPr/>
          </p:nvSpPr>
          <p:spPr>
            <a:xfrm>
              <a:off x="570693" y="3312468"/>
              <a:ext cx="925915" cy="230832"/>
            </a:xfrm>
            <a:prstGeom prst="rect">
              <a:avLst/>
            </a:prstGeom>
            <a:noFill/>
          </p:spPr>
          <p:txBody>
            <a:bodyPr wrap="square" rtlCol="0">
              <a:spAutoFit/>
            </a:bodyPr>
            <a:lstStyle/>
            <a:p>
              <a:pPr algn="ctr"/>
              <a:r>
                <a:rPr lang="es-ES" sz="900" dirty="0">
                  <a:solidFill>
                    <a:srgbClr val="FFFFFF"/>
                  </a:solidFill>
                  <a:latin typeface="Malgun Gothic"/>
                  <a:cs typeface="Malgun Gothic"/>
                </a:rPr>
                <a:t>Común</a:t>
              </a:r>
              <a:endParaRPr lang="es-ES" sz="900" dirty="0">
                <a:latin typeface="Malgun Gothic"/>
                <a:cs typeface="Malgun Gothic"/>
              </a:endParaRPr>
            </a:p>
          </p:txBody>
        </p:sp>
        <p:sp>
          <p:nvSpPr>
            <p:cNvPr id="61" name="TextBox 60">
              <a:extLst>
                <a:ext uri="{FF2B5EF4-FFF2-40B4-BE49-F238E27FC236}">
                  <a16:creationId xmlns:a16="http://schemas.microsoft.com/office/drawing/2014/main" id="{F9963C48-2C67-40E5-A27E-E6480E7B92C0}"/>
                </a:ext>
              </a:extLst>
            </p:cNvPr>
            <p:cNvSpPr txBox="1"/>
            <p:nvPr/>
          </p:nvSpPr>
          <p:spPr>
            <a:xfrm>
              <a:off x="577048" y="5268214"/>
              <a:ext cx="938649" cy="230832"/>
            </a:xfrm>
            <a:prstGeom prst="rect">
              <a:avLst/>
            </a:prstGeom>
            <a:noFill/>
          </p:spPr>
          <p:txBody>
            <a:bodyPr wrap="square" rtlCol="0">
              <a:spAutoFit/>
            </a:bodyPr>
            <a:lstStyle/>
            <a:p>
              <a:pPr algn="ctr"/>
              <a:r>
                <a:rPr lang="es-ES" sz="900" dirty="0">
                  <a:solidFill>
                    <a:schemeClr val="bg1"/>
                  </a:solidFill>
                  <a:latin typeface="Malgun Gothic" panose="020B0503020000020004" pitchFamily="34" charset="-127"/>
                  <a:ea typeface="Malgun Gothic" panose="020B0503020000020004" pitchFamily="34" charset="-127"/>
                </a:rPr>
                <a:t>Clasificación</a:t>
              </a:r>
            </a:p>
          </p:txBody>
        </p:sp>
        <p:sp>
          <p:nvSpPr>
            <p:cNvPr id="62" name="TextBox 61">
              <a:extLst>
                <a:ext uri="{FF2B5EF4-FFF2-40B4-BE49-F238E27FC236}">
                  <a16:creationId xmlns:a16="http://schemas.microsoft.com/office/drawing/2014/main" id="{5F29113E-996B-4C6A-B5AE-6284FF3B3BC6}"/>
                </a:ext>
              </a:extLst>
            </p:cNvPr>
            <p:cNvSpPr txBox="1"/>
            <p:nvPr/>
          </p:nvSpPr>
          <p:spPr>
            <a:xfrm>
              <a:off x="1502963" y="5261859"/>
              <a:ext cx="3553330" cy="230832"/>
            </a:xfrm>
            <a:prstGeom prst="rect">
              <a:avLst/>
            </a:prstGeom>
            <a:noFill/>
          </p:spPr>
          <p:txBody>
            <a:bodyPr wrap="square" rtlCol="0">
              <a:spAutoFit/>
            </a:bodyPr>
            <a:lstStyle/>
            <a:p>
              <a:pPr algn="ctr"/>
              <a:r>
                <a:rPr lang="es-ES" sz="900" dirty="0">
                  <a:solidFill>
                    <a:schemeClr val="bg1"/>
                  </a:solidFill>
                  <a:latin typeface="Malgun Gothic" panose="020B0503020000020004" pitchFamily="34" charset="-127"/>
                  <a:ea typeface="Malgun Gothic" panose="020B0503020000020004" pitchFamily="34" charset="-127"/>
                </a:rPr>
                <a:t>Actuar por fe</a:t>
              </a:r>
            </a:p>
          </p:txBody>
        </p:sp>
        <p:sp>
          <p:nvSpPr>
            <p:cNvPr id="64" name="TextBox 63">
              <a:extLst>
                <a:ext uri="{FF2B5EF4-FFF2-40B4-BE49-F238E27FC236}">
                  <a16:creationId xmlns:a16="http://schemas.microsoft.com/office/drawing/2014/main" id="{BE9266A6-481A-442E-BD16-CC0CC59E4060}"/>
                </a:ext>
              </a:extLst>
            </p:cNvPr>
            <p:cNvSpPr txBox="1"/>
            <p:nvPr/>
          </p:nvSpPr>
          <p:spPr>
            <a:xfrm>
              <a:off x="570693" y="5568216"/>
              <a:ext cx="932300" cy="507831"/>
            </a:xfrm>
            <a:prstGeom prst="rect">
              <a:avLst/>
            </a:prstGeom>
            <a:noFill/>
          </p:spPr>
          <p:txBody>
            <a:bodyPr wrap="square" rtlCol="0">
              <a:spAutoFit/>
            </a:bodyPr>
            <a:lstStyle/>
            <a:p>
              <a:pPr algn="ctr"/>
              <a:r>
                <a:rPr lang="es-ES" sz="900" dirty="0">
                  <a:latin typeface="Malgun Gothic"/>
                  <a:cs typeface="Malgun Gothic"/>
                </a:rPr>
                <a:t>Evangelizar a ○○○ amigo del IES</a:t>
              </a:r>
            </a:p>
          </p:txBody>
        </p:sp>
        <p:sp>
          <p:nvSpPr>
            <p:cNvPr id="65" name="TextBox 64">
              <a:extLst>
                <a:ext uri="{FF2B5EF4-FFF2-40B4-BE49-F238E27FC236}">
                  <a16:creationId xmlns:a16="http://schemas.microsoft.com/office/drawing/2014/main" id="{5321FDB2-3298-46CC-9EBE-659CFEE1D10A}"/>
                </a:ext>
              </a:extLst>
            </p:cNvPr>
            <p:cNvSpPr txBox="1"/>
            <p:nvPr/>
          </p:nvSpPr>
          <p:spPr>
            <a:xfrm>
              <a:off x="1502963" y="5703420"/>
              <a:ext cx="3553330" cy="230832"/>
            </a:xfrm>
            <a:prstGeom prst="rect">
              <a:avLst/>
            </a:prstGeom>
            <a:noFill/>
          </p:spPr>
          <p:txBody>
            <a:bodyPr wrap="square" rtlCol="0">
              <a:spAutoFit/>
            </a:bodyPr>
            <a:lstStyle/>
            <a:p>
              <a:pPr algn="ctr"/>
              <a:r>
                <a:rPr lang="es-ES" sz="900" dirty="0">
                  <a:latin typeface="Malgun Gothic"/>
                  <a:cs typeface="Malgun Gothic"/>
                </a:rPr>
                <a:t>Le cuento los hechos históricos de la Biblia una vez al día.</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32" dirty="0">
                  <a:latin typeface="Malgun Gothic"/>
                  <a:cs typeface="Malgun Gothic"/>
                </a:rPr>
                <a:t>Ro 4:3</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682492" cy="123510"/>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Ro 4:17</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32" dirty="0">
                  <a:latin typeface="Malgun Gothic"/>
                  <a:cs typeface="Malgun Gothic"/>
                </a:rPr>
                <a:t>Gá 3:6</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66</a:t>
              </a:r>
              <a:endParaRPr sz="988"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32" dirty="0">
                  <a:latin typeface="Malgun Gothic"/>
                  <a:cs typeface="Malgun Gothic"/>
                </a:rPr>
                <a:t>Gá 3:7</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He 11:17</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6" y="4442719"/>
              <a:ext cx="717004" cy="166769"/>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Stg 2:23</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Stg 2:26</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67</a:t>
              </a:r>
              <a:endParaRPr sz="988"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그룹 8">
            <a:extLst>
              <a:ext uri="{FF2B5EF4-FFF2-40B4-BE49-F238E27FC236}">
                <a16:creationId xmlns:a16="http://schemas.microsoft.com/office/drawing/2014/main" id="{067B05F9-497F-481B-A6D9-2A687AA64607}"/>
              </a:ext>
            </a:extLst>
          </p:cNvPr>
          <p:cNvGrpSpPr/>
          <p:nvPr/>
        </p:nvGrpSpPr>
        <p:grpSpPr>
          <a:xfrm>
            <a:off x="0" y="-12"/>
            <a:ext cx="5471997" cy="7992008"/>
            <a:chOff x="0" y="-12"/>
            <a:chExt cx="5471997" cy="7992008"/>
          </a:xfrm>
        </p:grpSpPr>
        <p:sp>
          <p:nvSpPr>
            <p:cNvPr id="20" name="object 20"/>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11" name="object 11"/>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2" name="object 12"/>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7" name="object 17"/>
            <p:cNvSpPr/>
            <p:nvPr/>
          </p:nvSpPr>
          <p:spPr>
            <a:xfrm>
              <a:off x="818692" y="5208655"/>
              <a:ext cx="3389044" cy="2158817"/>
            </a:xfrm>
            <a:prstGeom prst="rect">
              <a:avLst/>
            </a:prstGeom>
            <a:blipFill>
              <a:blip r:embed="rId3" cstate="print"/>
              <a:stretch>
                <a:fillRect/>
              </a:stretch>
            </a:blipFill>
          </p:spPr>
          <p:txBody>
            <a:bodyPr wrap="square" lIns="0" tIns="0" rIns="0" bIns="0" rtlCol="0">
              <a:noAutofit/>
            </a:bodyPr>
            <a:lstStyle/>
            <a:p>
              <a:endParaRPr/>
            </a:p>
          </p:txBody>
        </p:sp>
        <p:sp>
          <p:nvSpPr>
            <p:cNvPr id="18" name="object 18"/>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9" name="object 19"/>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0" name="object 10"/>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8" name="object 8"/>
            <p:cNvSpPr txBox="1"/>
            <p:nvPr/>
          </p:nvSpPr>
          <p:spPr>
            <a:xfrm>
              <a:off x="1523376" y="800100"/>
              <a:ext cx="2889874" cy="547500"/>
            </a:xfrm>
            <a:prstGeom prst="rect">
              <a:avLst/>
            </a:prstGeom>
          </p:spPr>
          <p:txBody>
            <a:bodyPr wrap="square" lIns="0" tIns="12700" rIns="0" bIns="0" rtlCol="0">
              <a:noAutofit/>
            </a:bodyPr>
            <a:lstStyle/>
            <a:p>
              <a:pPr marL="12700" algn="ctr"/>
              <a:r>
                <a:rPr lang="es-ES" dirty="0">
                  <a:solidFill>
                    <a:srgbClr val="00ADEF"/>
                  </a:solidFill>
                  <a:latin typeface="Times New Roman" panose="02020603050405020304" pitchFamily="18" charset="0"/>
                  <a:cs typeface="Times New Roman" panose="02020603050405020304" pitchFamily="18" charset="0"/>
                </a:rPr>
                <a:t>El período de crecimiento del roble y la calabaza</a:t>
              </a:r>
            </a:p>
          </p:txBody>
        </p:sp>
        <p:sp>
          <p:nvSpPr>
            <p:cNvPr id="7" name="object 7"/>
            <p:cNvSpPr txBox="1"/>
            <p:nvPr/>
          </p:nvSpPr>
          <p:spPr>
            <a:xfrm>
              <a:off x="442663" y="1738124"/>
              <a:ext cx="4412679" cy="464786"/>
            </a:xfrm>
            <a:prstGeom prst="rect">
              <a:avLst/>
            </a:prstGeom>
          </p:spPr>
          <p:txBody>
            <a:bodyPr wrap="square" lIns="0" tIns="6604" rIns="0" bIns="0" rtlCol="0">
              <a:noAutofit/>
            </a:bodyPr>
            <a:lstStyle/>
            <a:p>
              <a:pPr indent="120650" algn="just">
                <a:lnSpc>
                  <a:spcPts val="1200"/>
                </a:lnSpc>
              </a:pPr>
              <a:r>
                <a:rPr lang="es-ES" sz="900" dirty="0">
                  <a:latin typeface="Malgun Gothic" panose="020B0503020000020004" pitchFamily="34" charset="-127"/>
                  <a:ea typeface="Malgun Gothic" panose="020B0503020000020004" pitchFamily="34" charset="-127"/>
                  <a:cs typeface="Malgun Gothic"/>
                </a:rPr>
                <a:t>Un día, un comerciante famoso que intentaba inscribir a su hijo en una universidad prestigiosa movió la cabeza de un lado a otro con una mirada perpleja mientras leía el horario de clases.</a:t>
              </a:r>
            </a:p>
          </p:txBody>
        </p:sp>
        <p:sp>
          <p:nvSpPr>
            <p:cNvPr id="6" name="object 6"/>
            <p:cNvSpPr txBox="1"/>
            <p:nvPr/>
          </p:nvSpPr>
          <p:spPr>
            <a:xfrm>
              <a:off x="442688" y="2316515"/>
              <a:ext cx="4409776" cy="464785"/>
            </a:xfrm>
            <a:prstGeom prst="rect">
              <a:avLst/>
            </a:prstGeom>
          </p:spPr>
          <p:txBody>
            <a:bodyPr wrap="square" lIns="0" tIns="6604" rIns="0" bIns="0" rtlCol="0">
              <a:noAutofit/>
            </a:bodyPr>
            <a:lstStyle/>
            <a:p>
              <a:pPr indent="98425" algn="just">
                <a:lnSpc>
                  <a:spcPts val="1200"/>
                </a:lnSpc>
              </a:pPr>
              <a:r>
                <a:rPr lang="es-ES" sz="900" dirty="0">
                  <a:latin typeface="Malgun Gothic" panose="020B0503020000020004" pitchFamily="34" charset="-127"/>
                  <a:ea typeface="Malgun Gothic" panose="020B0503020000020004" pitchFamily="34" charset="-127"/>
                  <a:cs typeface="Arial"/>
                </a:rPr>
                <a:t>“¿Mi hijo tiene que pasar por todo esto? ¿Podría ser un poco más corto? Ya tengo edad avanzada y quiero que mi hijo se convierta en mi sucesor comercial lo antes posible.” -Le dijo al decano.</a:t>
              </a:r>
              <a:endParaRPr sz="900" dirty="0">
                <a:latin typeface="Malgun Gothic" panose="020B0503020000020004" pitchFamily="34" charset="-127"/>
                <a:ea typeface="Malgun Gothic" panose="020B0503020000020004" pitchFamily="34" charset="-127"/>
                <a:cs typeface="Malgun Gothic"/>
              </a:endParaRPr>
            </a:p>
          </p:txBody>
        </p:sp>
        <p:sp>
          <p:nvSpPr>
            <p:cNvPr id="5" name="object 5"/>
            <p:cNvSpPr txBox="1"/>
            <p:nvPr/>
          </p:nvSpPr>
          <p:spPr>
            <a:xfrm>
              <a:off x="442687" y="2926114"/>
              <a:ext cx="4412658" cy="464786"/>
            </a:xfrm>
            <a:prstGeom prst="rect">
              <a:avLst/>
            </a:prstGeom>
          </p:spPr>
          <p:txBody>
            <a:bodyPr wrap="square" lIns="0" tIns="6604" rIns="0" bIns="0" rtlCol="0">
              <a:noAutofit/>
            </a:bodyPr>
            <a:lstStyle/>
            <a:p>
              <a:pPr indent="120650" algn="just">
                <a:lnSpc>
                  <a:spcPts val="1200"/>
                </a:lnSpc>
              </a:pPr>
              <a:r>
                <a:rPr lang="es-ES" sz="900" dirty="0">
                  <a:latin typeface="Malgun Gothic" panose="020B0503020000020004" pitchFamily="34" charset="-127"/>
                  <a:ea typeface="Malgun Gothic" panose="020B0503020000020004" pitchFamily="34" charset="-127"/>
                  <a:cs typeface="Arial"/>
                </a:rPr>
                <a:t>“Por supuesto, puede elegir un curso más corto. Pero todo depende de lo que quieras que sea el alumno. Dios tarda 20 años en producir un roble. Pero solo se necesitan dos meses para hacer una calabaza.” -Respondió el decano.</a:t>
              </a:r>
            </a:p>
          </p:txBody>
        </p:sp>
        <p:sp>
          <p:nvSpPr>
            <p:cNvPr id="4" name="object 4"/>
            <p:cNvSpPr txBox="1"/>
            <p:nvPr/>
          </p:nvSpPr>
          <p:spPr>
            <a:xfrm>
              <a:off x="442687" y="3543351"/>
              <a:ext cx="4404095" cy="304749"/>
            </a:xfrm>
            <a:prstGeom prst="rect">
              <a:avLst/>
            </a:prstGeom>
          </p:spPr>
          <p:txBody>
            <a:bodyPr wrap="square" lIns="0" tIns="6604" rIns="0" bIns="0" rtlCol="0">
              <a:noAutofit/>
            </a:bodyPr>
            <a:lstStyle/>
            <a:p>
              <a:pPr indent="98425" algn="just">
                <a:lnSpc>
                  <a:spcPts val="1200"/>
                </a:lnSpc>
              </a:pPr>
              <a:r>
                <a:rPr lang="es-ES" sz="900" dirty="0">
                  <a:latin typeface="Malgun Gothic" panose="020B0503020000020004" pitchFamily="34" charset="-127"/>
                  <a:ea typeface="Malgun Gothic" panose="020B0503020000020004" pitchFamily="34" charset="-127"/>
                  <a:cs typeface="Malgun Gothic"/>
                </a:rPr>
                <a:t>El acortamiento es algo fascinante. Es nuestra libertad tomar el camino más fácil. Pero así como un roble no puede crecer de la noche a la mañana, también lo es nuestra fe.</a:t>
              </a:r>
            </a:p>
          </p:txBody>
        </p:sp>
        <p:sp>
          <p:nvSpPr>
            <p:cNvPr id="3" name="object 3"/>
            <p:cNvSpPr txBox="1"/>
            <p:nvPr/>
          </p:nvSpPr>
          <p:spPr>
            <a:xfrm>
              <a:off x="550701" y="4216350"/>
              <a:ext cx="3968749" cy="317550"/>
            </a:xfrm>
            <a:prstGeom prst="rect">
              <a:avLst/>
            </a:prstGeom>
          </p:spPr>
          <p:txBody>
            <a:bodyPr wrap="square" lIns="0" tIns="6635" rIns="0" bIns="0" rtlCol="0">
              <a:noAutofit/>
            </a:bodyPr>
            <a:lstStyle/>
            <a:p>
              <a:pPr marL="12700" algn="just">
                <a:lnSpc>
                  <a:spcPts val="1200"/>
                </a:lnSpc>
              </a:pPr>
              <a:r>
                <a:rPr lang="es-ES" sz="900" dirty="0">
                  <a:solidFill>
                    <a:srgbClr val="00ADEF"/>
                  </a:solidFill>
                  <a:latin typeface="Malgun Gothic" panose="020B0503020000020004" pitchFamily="34" charset="-127"/>
                  <a:ea typeface="Malgun Gothic" panose="020B0503020000020004" pitchFamily="34" charset="-127"/>
                  <a:cs typeface="Malgun Gothic"/>
                </a:rPr>
                <a:t>Mas él conoce mi camino; Me probará, y saldré como oro. </a:t>
              </a:r>
              <a:r>
                <a:rPr sz="900" dirty="0">
                  <a:solidFill>
                    <a:srgbClr val="00ADEF"/>
                  </a:solidFill>
                  <a:latin typeface="Malgun Gothic" panose="020B0503020000020004" pitchFamily="34" charset="-127"/>
                  <a:ea typeface="Malgun Gothic" panose="020B0503020000020004" pitchFamily="34" charset="-127"/>
                  <a:cs typeface="Malgun Gothic"/>
                </a:rPr>
                <a:t>(</a:t>
              </a:r>
              <a:r>
                <a:rPr lang="es-ES" sz="900" dirty="0">
                  <a:solidFill>
                    <a:srgbClr val="00ADEF"/>
                  </a:solidFill>
                  <a:latin typeface="Malgun Gothic" panose="020B0503020000020004" pitchFamily="34" charset="-127"/>
                  <a:ea typeface="Malgun Gothic" panose="020B0503020000020004" pitchFamily="34" charset="-127"/>
                  <a:cs typeface="Malgun Gothic"/>
                </a:rPr>
                <a:t>Job</a:t>
              </a:r>
              <a:r>
                <a:rPr sz="900" dirty="0">
                  <a:solidFill>
                    <a:srgbClr val="00ADEF"/>
                  </a:solidFill>
                  <a:latin typeface="Malgun Gothic" panose="020B0503020000020004" pitchFamily="34" charset="-127"/>
                  <a:ea typeface="Malgun Gothic" panose="020B0503020000020004" pitchFamily="34" charset="-127"/>
                  <a:cs typeface="Malgun Gothic"/>
                </a:rPr>
                <a:t> 23:10)</a:t>
              </a:r>
              <a:endParaRPr sz="900" dirty="0">
                <a:latin typeface="Malgun Gothic" panose="020B0503020000020004" pitchFamily="34" charset="-127"/>
                <a:ea typeface="Malgun Gothic" panose="020B0503020000020004" pitchFamily="34" charset="-127"/>
                <a:cs typeface="Malgun Gothic"/>
              </a:endParaRPr>
            </a:p>
          </p:txBody>
        </p:sp>
        <p:sp>
          <p:nvSpPr>
            <p:cNvPr id="2" name="object 2"/>
            <p:cNvSpPr txBox="1"/>
            <p:nvPr/>
          </p:nvSpPr>
          <p:spPr>
            <a:xfrm>
              <a:off x="208000"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68</a:t>
              </a:r>
              <a:endParaRPr sz="1000">
                <a:latin typeface="Times New Roman"/>
                <a:cs typeface="Times New Roman"/>
              </a:endParaRPr>
            </a:p>
          </p:txBody>
        </p:sp>
        <p:sp>
          <p:nvSpPr>
            <p:cNvPr id="21" name="object 7">
              <a:extLst>
                <a:ext uri="{FF2B5EF4-FFF2-40B4-BE49-F238E27FC236}">
                  <a16:creationId xmlns:a16="http://schemas.microsoft.com/office/drawing/2014/main" id="{FDDAA3F0-D1F6-4A93-9919-539C383767E4}"/>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2">
            <a:extLst>
              <a:ext uri="{FF2B5EF4-FFF2-40B4-BE49-F238E27FC236}">
                <a16:creationId xmlns:a16="http://schemas.microsoft.com/office/drawing/2014/main" id="{03D9DD11-42BF-4351-8AD3-A202DC0EB7CC}"/>
              </a:ext>
            </a:extLst>
          </p:cNvPr>
          <p:cNvGrpSpPr/>
          <p:nvPr/>
        </p:nvGrpSpPr>
        <p:grpSpPr>
          <a:xfrm>
            <a:off x="0" y="-12"/>
            <a:ext cx="5471997" cy="7992008"/>
            <a:chOff x="0" y="-12"/>
            <a:chExt cx="5471997" cy="7992008"/>
          </a:xfrm>
        </p:grpSpPr>
        <p:sp>
          <p:nvSpPr>
            <p:cNvPr id="23" name="object 23"/>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12" name="object 12"/>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3" name="object 13"/>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p:nvPr/>
          </p:nvSpPr>
          <p:spPr>
            <a:xfrm>
              <a:off x="1464823" y="654420"/>
              <a:ext cx="3573246" cy="697204"/>
            </a:xfrm>
            <a:custGeom>
              <a:avLst/>
              <a:gdLst/>
              <a:ahLst/>
              <a:cxnLst/>
              <a:rect l="l" t="t" r="r" b="b"/>
              <a:pathLst>
                <a:path w="3573246" h="697204">
                  <a:moveTo>
                    <a:pt x="166243" y="444106"/>
                  </a:moveTo>
                  <a:lnTo>
                    <a:pt x="166243" y="617435"/>
                  </a:lnTo>
                  <a:lnTo>
                    <a:pt x="167561" y="631960"/>
                  </a:lnTo>
                  <a:lnTo>
                    <a:pt x="185471" y="669381"/>
                  </a:lnTo>
                  <a:lnTo>
                    <a:pt x="219384" y="692654"/>
                  </a:lnTo>
                  <a:lnTo>
                    <a:pt x="245999" y="697204"/>
                  </a:lnTo>
                  <a:lnTo>
                    <a:pt x="3493477" y="697204"/>
                  </a:lnTo>
                  <a:lnTo>
                    <a:pt x="3534206" y="686038"/>
                  </a:lnTo>
                  <a:lnTo>
                    <a:pt x="3562898" y="656756"/>
                  </a:lnTo>
                  <a:lnTo>
                    <a:pt x="3573246" y="617435"/>
                  </a:lnTo>
                  <a:lnTo>
                    <a:pt x="3573246" y="79756"/>
                  </a:lnTo>
                  <a:lnTo>
                    <a:pt x="3562078" y="39027"/>
                  </a:lnTo>
                  <a:lnTo>
                    <a:pt x="3532792" y="10341"/>
                  </a:lnTo>
                  <a:lnTo>
                    <a:pt x="3493477" y="0"/>
                  </a:lnTo>
                  <a:lnTo>
                    <a:pt x="245999" y="0"/>
                  </a:lnTo>
                  <a:lnTo>
                    <a:pt x="205273" y="11166"/>
                  </a:lnTo>
                  <a:lnTo>
                    <a:pt x="176584" y="40449"/>
                  </a:lnTo>
                  <a:lnTo>
                    <a:pt x="166243" y="79756"/>
                  </a:lnTo>
                  <a:lnTo>
                    <a:pt x="166243" y="319836"/>
                  </a:lnTo>
                  <a:lnTo>
                    <a:pt x="161657" y="332299"/>
                  </a:lnTo>
                  <a:lnTo>
                    <a:pt x="157424" y="343059"/>
                  </a:lnTo>
                  <a:lnTo>
                    <a:pt x="153252" y="352186"/>
                  </a:lnTo>
                  <a:lnTo>
                    <a:pt x="148848" y="359749"/>
                  </a:lnTo>
                  <a:lnTo>
                    <a:pt x="143921" y="365817"/>
                  </a:lnTo>
                  <a:lnTo>
                    <a:pt x="138176" y="370461"/>
                  </a:lnTo>
                  <a:lnTo>
                    <a:pt x="131322" y="373749"/>
                  </a:lnTo>
                  <a:lnTo>
                    <a:pt x="123066" y="375751"/>
                  </a:lnTo>
                  <a:lnTo>
                    <a:pt x="113116" y="376536"/>
                  </a:lnTo>
                  <a:lnTo>
                    <a:pt x="101179" y="376175"/>
                  </a:lnTo>
                  <a:lnTo>
                    <a:pt x="86963" y="374735"/>
                  </a:lnTo>
                  <a:lnTo>
                    <a:pt x="70175" y="372287"/>
                  </a:lnTo>
                  <a:lnTo>
                    <a:pt x="50523" y="368901"/>
                  </a:lnTo>
                  <a:lnTo>
                    <a:pt x="27714" y="364645"/>
                  </a:lnTo>
                  <a:lnTo>
                    <a:pt x="1456" y="359590"/>
                  </a:lnTo>
                  <a:lnTo>
                    <a:pt x="0" y="359308"/>
                  </a:lnTo>
                  <a:lnTo>
                    <a:pt x="18862" y="376395"/>
                  </a:lnTo>
                  <a:lnTo>
                    <a:pt x="35380" y="391247"/>
                  </a:lnTo>
                  <a:lnTo>
                    <a:pt x="49827" y="404003"/>
                  </a:lnTo>
                  <a:lnTo>
                    <a:pt x="62480" y="414804"/>
                  </a:lnTo>
                  <a:lnTo>
                    <a:pt x="73613" y="423791"/>
                  </a:lnTo>
                  <a:lnTo>
                    <a:pt x="83501" y="431103"/>
                  </a:lnTo>
                  <a:lnTo>
                    <a:pt x="92420" y="436880"/>
                  </a:lnTo>
                  <a:lnTo>
                    <a:pt x="100643" y="441264"/>
                  </a:lnTo>
                  <a:lnTo>
                    <a:pt x="108447" y="444394"/>
                  </a:lnTo>
                  <a:lnTo>
                    <a:pt x="116107" y="446411"/>
                  </a:lnTo>
                  <a:lnTo>
                    <a:pt x="123897" y="447455"/>
                  </a:lnTo>
                  <a:lnTo>
                    <a:pt x="132092" y="447666"/>
                  </a:lnTo>
                  <a:lnTo>
                    <a:pt x="140968" y="447184"/>
                  </a:lnTo>
                  <a:lnTo>
                    <a:pt x="150800" y="446151"/>
                  </a:lnTo>
                  <a:lnTo>
                    <a:pt x="161862" y="444706"/>
                  </a:lnTo>
                  <a:lnTo>
                    <a:pt x="166243" y="444106"/>
                  </a:lnTo>
                  <a:close/>
                </a:path>
              </a:pathLst>
            </a:custGeom>
            <a:solidFill>
              <a:srgbClr val="FFFFFF"/>
            </a:solidFill>
          </p:spPr>
          <p:txBody>
            <a:bodyPr wrap="square" lIns="0" tIns="0" rIns="0" bIns="0" rtlCol="0">
              <a:noAutofit/>
            </a:bodyPr>
            <a:lstStyle/>
            <a:p>
              <a:endParaRPr/>
            </a:p>
          </p:txBody>
        </p:sp>
        <p:sp>
          <p:nvSpPr>
            <p:cNvPr id="20" name="object 20"/>
            <p:cNvSpPr/>
            <p:nvPr/>
          </p:nvSpPr>
          <p:spPr>
            <a:xfrm>
              <a:off x="1464823" y="654420"/>
              <a:ext cx="3573246" cy="697204"/>
            </a:xfrm>
            <a:custGeom>
              <a:avLst/>
              <a:gdLst/>
              <a:ahLst/>
              <a:cxnLst/>
              <a:rect l="l" t="t" r="r" b="b"/>
              <a:pathLst>
                <a:path w="3573246" h="697204">
                  <a:moveTo>
                    <a:pt x="166243" y="444106"/>
                  </a:moveTo>
                  <a:lnTo>
                    <a:pt x="166243" y="617435"/>
                  </a:lnTo>
                  <a:lnTo>
                    <a:pt x="167561" y="631960"/>
                  </a:lnTo>
                  <a:lnTo>
                    <a:pt x="185471" y="669381"/>
                  </a:lnTo>
                  <a:lnTo>
                    <a:pt x="219384" y="692654"/>
                  </a:lnTo>
                  <a:lnTo>
                    <a:pt x="245999" y="697204"/>
                  </a:lnTo>
                  <a:lnTo>
                    <a:pt x="3493477" y="697204"/>
                  </a:lnTo>
                  <a:lnTo>
                    <a:pt x="3534206" y="686038"/>
                  </a:lnTo>
                  <a:lnTo>
                    <a:pt x="3562898" y="656756"/>
                  </a:lnTo>
                  <a:lnTo>
                    <a:pt x="3573246" y="617435"/>
                  </a:lnTo>
                  <a:lnTo>
                    <a:pt x="3573246" y="79756"/>
                  </a:lnTo>
                  <a:lnTo>
                    <a:pt x="3562078" y="39027"/>
                  </a:lnTo>
                  <a:lnTo>
                    <a:pt x="3532792" y="10341"/>
                  </a:lnTo>
                  <a:lnTo>
                    <a:pt x="3493477" y="0"/>
                  </a:lnTo>
                  <a:lnTo>
                    <a:pt x="245999" y="0"/>
                  </a:lnTo>
                  <a:lnTo>
                    <a:pt x="205273" y="11166"/>
                  </a:lnTo>
                  <a:lnTo>
                    <a:pt x="176584" y="40449"/>
                  </a:lnTo>
                  <a:lnTo>
                    <a:pt x="166243" y="79756"/>
                  </a:lnTo>
                  <a:lnTo>
                    <a:pt x="166243" y="319836"/>
                  </a:lnTo>
                  <a:lnTo>
                    <a:pt x="161657" y="332299"/>
                  </a:lnTo>
                  <a:lnTo>
                    <a:pt x="157424" y="343059"/>
                  </a:lnTo>
                  <a:lnTo>
                    <a:pt x="153252" y="352186"/>
                  </a:lnTo>
                  <a:lnTo>
                    <a:pt x="148848" y="359749"/>
                  </a:lnTo>
                  <a:lnTo>
                    <a:pt x="143921" y="365817"/>
                  </a:lnTo>
                  <a:lnTo>
                    <a:pt x="138176" y="370461"/>
                  </a:lnTo>
                  <a:lnTo>
                    <a:pt x="131322" y="373749"/>
                  </a:lnTo>
                  <a:lnTo>
                    <a:pt x="123066" y="375751"/>
                  </a:lnTo>
                  <a:lnTo>
                    <a:pt x="113116" y="376536"/>
                  </a:lnTo>
                  <a:lnTo>
                    <a:pt x="101179" y="376175"/>
                  </a:lnTo>
                  <a:lnTo>
                    <a:pt x="86963" y="374735"/>
                  </a:lnTo>
                  <a:lnTo>
                    <a:pt x="70175" y="372287"/>
                  </a:lnTo>
                  <a:lnTo>
                    <a:pt x="50523" y="368901"/>
                  </a:lnTo>
                  <a:lnTo>
                    <a:pt x="27714" y="364645"/>
                  </a:lnTo>
                  <a:lnTo>
                    <a:pt x="1456" y="359590"/>
                  </a:lnTo>
                  <a:lnTo>
                    <a:pt x="0" y="359308"/>
                  </a:lnTo>
                  <a:lnTo>
                    <a:pt x="18862" y="376395"/>
                  </a:lnTo>
                  <a:lnTo>
                    <a:pt x="35380" y="391247"/>
                  </a:lnTo>
                  <a:lnTo>
                    <a:pt x="49827" y="404003"/>
                  </a:lnTo>
                  <a:lnTo>
                    <a:pt x="62480" y="414804"/>
                  </a:lnTo>
                  <a:lnTo>
                    <a:pt x="73613" y="423791"/>
                  </a:lnTo>
                  <a:lnTo>
                    <a:pt x="83501" y="431103"/>
                  </a:lnTo>
                  <a:lnTo>
                    <a:pt x="92420" y="436880"/>
                  </a:lnTo>
                  <a:lnTo>
                    <a:pt x="100643" y="441264"/>
                  </a:lnTo>
                  <a:lnTo>
                    <a:pt x="108447" y="444394"/>
                  </a:lnTo>
                  <a:lnTo>
                    <a:pt x="116107" y="446411"/>
                  </a:lnTo>
                  <a:lnTo>
                    <a:pt x="123897" y="447455"/>
                  </a:lnTo>
                  <a:lnTo>
                    <a:pt x="132092" y="447666"/>
                  </a:lnTo>
                  <a:lnTo>
                    <a:pt x="140968" y="447184"/>
                  </a:lnTo>
                  <a:lnTo>
                    <a:pt x="150800" y="446151"/>
                  </a:lnTo>
                  <a:lnTo>
                    <a:pt x="161862" y="444706"/>
                  </a:lnTo>
                  <a:lnTo>
                    <a:pt x="166243" y="444106"/>
                  </a:lnTo>
                  <a:close/>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22" name="object 22"/>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1" name="object 11"/>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10" name="object 10"/>
            <p:cNvSpPr txBox="1"/>
            <p:nvPr/>
          </p:nvSpPr>
          <p:spPr>
            <a:xfrm>
              <a:off x="612263" y="1898442"/>
              <a:ext cx="4367697" cy="882857"/>
            </a:xfrm>
            <a:prstGeom prst="rect">
              <a:avLst/>
            </a:prstGeom>
          </p:spPr>
          <p:txBody>
            <a:bodyPr wrap="square" lIns="0" tIns="6635" rIns="0" bIns="0" rtlCol="0">
              <a:noAutofit/>
            </a:bodyPr>
            <a:lstStyle/>
            <a:p>
              <a:pPr marR="16785" indent="120650" algn="just"/>
              <a:r>
                <a:rPr lang="es-ES" sz="900" dirty="0">
                  <a:solidFill>
                    <a:srgbClr val="00ADEF"/>
                  </a:solidFill>
                  <a:latin typeface="Malgun Gothic" panose="020B0503020000020004" pitchFamily="34" charset="-127"/>
                  <a:ea typeface="Malgun Gothic" panose="020B0503020000020004" pitchFamily="34" charset="-127"/>
                  <a:cs typeface="Malgun Gothic"/>
                </a:rPr>
                <a:t>¡Cómo caíste del cielo, oh Lucero, hijo de la mañana! Cortado fuiste por tierra, tú que debilitabas a las naciones. Tú que decías en tu corazón: Subiré al cielo; en lo alto, junto a las estrellas de Dios, levantaré mi trono, y en el monte del testimonio me sentaré, a los lados del norte; sobre las alturas de las nubes subiré, y seré semejante al Altísimo. Mas tú derribado eres hasta el Seol, a los lados del abismo.</a:t>
              </a:r>
              <a:r>
                <a:rPr sz="900" dirty="0">
                  <a:solidFill>
                    <a:srgbClr val="00ADEF"/>
                  </a:solidFill>
                  <a:latin typeface="Malgun Gothic" panose="020B0503020000020004" pitchFamily="34" charset="-127"/>
                  <a:ea typeface="Malgun Gothic" panose="020B0503020000020004" pitchFamily="34" charset="-127"/>
                  <a:cs typeface="Malgun Gothic"/>
                </a:rPr>
                <a:t> (</a:t>
              </a:r>
              <a:r>
                <a:rPr lang="es-ES" sz="900" dirty="0">
                  <a:solidFill>
                    <a:srgbClr val="00ADEF"/>
                  </a:solidFill>
                  <a:latin typeface="Malgun Gothic" panose="020B0503020000020004" pitchFamily="34" charset="-127"/>
                  <a:ea typeface="Malgun Gothic" panose="020B0503020000020004" pitchFamily="34" charset="-127"/>
                  <a:cs typeface="Malgun Gothic"/>
                </a:rPr>
                <a:t>Is</a:t>
              </a:r>
              <a:r>
                <a:rPr sz="900" dirty="0">
                  <a:solidFill>
                    <a:srgbClr val="00ADEF"/>
                  </a:solidFill>
                  <a:latin typeface="Malgun Gothic" panose="020B0503020000020004" pitchFamily="34" charset="-127"/>
                  <a:ea typeface="Malgun Gothic" panose="020B0503020000020004" pitchFamily="34" charset="-127"/>
                  <a:cs typeface="Malgun Gothic"/>
                </a:rPr>
                <a:t> 14:12~15)</a:t>
              </a:r>
              <a:endParaRPr sz="900" dirty="0">
                <a:latin typeface="Malgun Gothic" panose="020B0503020000020004" pitchFamily="34" charset="-127"/>
                <a:ea typeface="Malgun Gothic" panose="020B0503020000020004" pitchFamily="34" charset="-127"/>
                <a:cs typeface="Malgun Gothic"/>
              </a:endParaRPr>
            </a:p>
          </p:txBody>
        </p:sp>
        <p:sp>
          <p:nvSpPr>
            <p:cNvPr id="9" name="object 9"/>
            <p:cNvSpPr txBox="1"/>
            <p:nvPr/>
          </p:nvSpPr>
          <p:spPr>
            <a:xfrm>
              <a:off x="612263" y="2820298"/>
              <a:ext cx="4362353" cy="723002"/>
            </a:xfrm>
            <a:prstGeom prst="rect">
              <a:avLst/>
            </a:prstGeom>
          </p:spPr>
          <p:txBody>
            <a:bodyPr wrap="square" lIns="0" tIns="6604" rIns="0" bIns="0" rtlCol="0">
              <a:noAutofit/>
            </a:bodyPr>
            <a:lstStyle/>
            <a:p>
              <a:pPr indent="120650" algn="just"/>
              <a:r>
                <a:rPr lang="es-ES" sz="900" dirty="0">
                  <a:latin typeface="Malgun Gothic" panose="020B0503020000020004" pitchFamily="34" charset="-127"/>
                  <a:ea typeface="Malgun Gothic" panose="020B0503020000020004" pitchFamily="34" charset="-127"/>
                  <a:cs typeface="Malgun Gothic"/>
                </a:rPr>
                <a:t>Isaías capítulo 14 es la palabra profética de que Babilonia se convertirá en un país poderoso y se enorgullecerá y se opondrá a Dios. Y nos dice que Satanás está trabajando detrás del orgullo de Babilonia(cuando Isaías dijo esta profecía Babilonia todavía no era fuerte). En particular, Isaías 14:12~15 muestra el origen de Satanás y la causa de su caída.</a:t>
              </a:r>
              <a:endParaRPr sz="900" dirty="0">
                <a:latin typeface="Malgun Gothic" panose="020B0503020000020004" pitchFamily="34" charset="-127"/>
                <a:ea typeface="Malgun Gothic" panose="020B0503020000020004" pitchFamily="34" charset="-127"/>
                <a:cs typeface="Malgun Gothic"/>
              </a:endParaRPr>
            </a:p>
          </p:txBody>
        </p:sp>
        <p:sp>
          <p:nvSpPr>
            <p:cNvPr id="8" name="object 8"/>
            <p:cNvSpPr txBox="1"/>
            <p:nvPr/>
          </p:nvSpPr>
          <p:spPr>
            <a:xfrm>
              <a:off x="612263" y="3619500"/>
              <a:ext cx="4368022" cy="567713"/>
            </a:xfrm>
            <a:prstGeom prst="rect">
              <a:avLst/>
            </a:prstGeom>
          </p:spPr>
          <p:txBody>
            <a:bodyPr wrap="square" lIns="0" tIns="6604" rIns="0" bIns="0" rtlCol="0">
              <a:noAutofit/>
            </a:bodyPr>
            <a:lstStyle/>
            <a:p>
              <a:pPr indent="120650" algn="just"/>
              <a:r>
                <a:rPr lang="es-ES" sz="900" dirty="0">
                  <a:latin typeface="Malgun Gothic" panose="020B0503020000020004" pitchFamily="34" charset="-127"/>
                  <a:ea typeface="Malgun Gothic" panose="020B0503020000020004" pitchFamily="34" charset="-127"/>
                  <a:cs typeface="Arial"/>
                </a:rPr>
                <a:t>La palabra ‘Lucero’ se traduce como ‘Lucifer’ en la KJV(la versión de King James), que significa ‘el que trae la mañana’. Satanás estaba orgulloso y trató de llegar a ser como Dios y fue expulsado. Palabras similares se encuentran en el libro de Ezequiel.</a:t>
              </a:r>
            </a:p>
          </p:txBody>
        </p:sp>
        <p:sp>
          <p:nvSpPr>
            <p:cNvPr id="7" name="object 7"/>
            <p:cNvSpPr txBox="1"/>
            <p:nvPr/>
          </p:nvSpPr>
          <p:spPr>
            <a:xfrm>
              <a:off x="612319" y="4263413"/>
              <a:ext cx="4368079" cy="1565887"/>
            </a:xfrm>
            <a:prstGeom prst="rect">
              <a:avLst/>
            </a:prstGeom>
          </p:spPr>
          <p:txBody>
            <a:bodyPr wrap="square" lIns="0" tIns="6635" rIns="0" bIns="0" rtlCol="0">
              <a:noAutofit/>
            </a:bodyPr>
            <a:lstStyle/>
            <a:p>
              <a:pPr indent="120650" algn="just"/>
              <a:r>
                <a:rPr lang="es-ES" sz="900" dirty="0">
                  <a:solidFill>
                    <a:srgbClr val="00ADEF"/>
                  </a:solidFill>
                  <a:latin typeface="Malgun Gothic" panose="020B0503020000020004" pitchFamily="34" charset="-127"/>
                  <a:ea typeface="Malgun Gothic" panose="020B0503020000020004" pitchFamily="34" charset="-127"/>
                  <a:cs typeface="Malgun Gothic"/>
                </a:rPr>
                <a:t>En Edén, en el huerto de Dios estuviste; de toda piedra preciosa era tu vestidura; de cornerina, topacio, jaspe, crisólito, berilo y ónice; de zafiro, carbunclo, esmeralda y oro; los primores de tus tamboriles y flautas estuvieron preparados para ti en el día de tu creación. Tú, querubín grande, protector, yo te puse en el santo monte de Dios, allí estuviste; en medio de las piedras de fuego te paseabas. Perfecto eras en todos tus caminos desde el día que fuiste creado, hasta que se halló en ti maldad. A causa de la multitud de tus contrataciones fuiste lleno de iniquidad, y pecaste; por lo que yo te eché del monte de Dios, y te arrojé de entre las piedras del fuego, oh querubín protector. Se enalteció tu corazón a causa de tu hermosura, corrompiste tu sabiduría a causa de tu esplendor; yo te arrojaré por tierra; delante de los reyes te pondré para que miren en ti.</a:t>
              </a:r>
              <a:r>
                <a:rPr sz="900" dirty="0">
                  <a:solidFill>
                    <a:srgbClr val="00ADEF"/>
                  </a:solidFill>
                  <a:latin typeface="Malgun Gothic" panose="020B0503020000020004" pitchFamily="34" charset="-127"/>
                  <a:ea typeface="Malgun Gothic" panose="020B0503020000020004" pitchFamily="34" charset="-127"/>
                  <a:cs typeface="Malgun Gothic"/>
                </a:rPr>
                <a:t> (</a:t>
              </a:r>
              <a:r>
                <a:rPr lang="es-ES" sz="900" dirty="0">
                  <a:solidFill>
                    <a:srgbClr val="00ADEF"/>
                  </a:solidFill>
                  <a:latin typeface="Malgun Gothic" panose="020B0503020000020004" pitchFamily="34" charset="-127"/>
                  <a:ea typeface="Malgun Gothic" panose="020B0503020000020004" pitchFamily="34" charset="-127"/>
                  <a:cs typeface="Malgun Gothic"/>
                </a:rPr>
                <a:t>Ez</a:t>
              </a:r>
              <a:r>
                <a:rPr sz="900" dirty="0">
                  <a:solidFill>
                    <a:srgbClr val="00ADEF"/>
                  </a:solidFill>
                  <a:latin typeface="Malgun Gothic" panose="020B0503020000020004" pitchFamily="34" charset="-127"/>
                  <a:ea typeface="Malgun Gothic" panose="020B0503020000020004" pitchFamily="34" charset="-127"/>
                  <a:cs typeface="Malgun Gothic"/>
                </a:rPr>
                <a:t> 28:13~17)</a:t>
              </a:r>
              <a:endParaRPr sz="900" dirty="0">
                <a:latin typeface="Malgun Gothic" panose="020B0503020000020004" pitchFamily="34" charset="-127"/>
                <a:ea typeface="Malgun Gothic" panose="020B0503020000020004" pitchFamily="34" charset="-127"/>
                <a:cs typeface="Malgun Gothic"/>
              </a:endParaRPr>
            </a:p>
          </p:txBody>
        </p:sp>
        <p:sp>
          <p:nvSpPr>
            <p:cNvPr id="6" name="object 6"/>
            <p:cNvSpPr txBox="1"/>
            <p:nvPr/>
          </p:nvSpPr>
          <p:spPr>
            <a:xfrm>
              <a:off x="612319" y="5892075"/>
              <a:ext cx="4367685" cy="851625"/>
            </a:xfrm>
            <a:prstGeom prst="rect">
              <a:avLst/>
            </a:prstGeom>
          </p:spPr>
          <p:txBody>
            <a:bodyPr wrap="square" lIns="0" tIns="6604" rIns="0" bIns="0" rtlCol="0">
              <a:noAutofit/>
            </a:bodyPr>
            <a:lstStyle/>
            <a:p>
              <a:pPr marR="16785" indent="120650" algn="just"/>
              <a:r>
                <a:rPr lang="es-ES" sz="900" dirty="0">
                  <a:latin typeface="Malgun Gothic" panose="020B0503020000020004" pitchFamily="34" charset="-127"/>
                  <a:ea typeface="Malgun Gothic" panose="020B0503020000020004" pitchFamily="34" charset="-127"/>
                  <a:cs typeface="Malgun Gothic"/>
                </a:rPr>
                <a:t>Esta profecía trata sobre Tiro(una ciudad que desapareció de la historia después de ser conquistada por Alejandro Magno). El rey de Tiro, que tenía una gran riqueza como ciudad comercial en ese momento, se enorgulleció tanto como para considerarse Dios. Por eso se profetizó que sería destruida más tarde por Babilonia y el imperio griego, y aquí también, detrás de Tiro, está reprendiendo a Satanás que enorgulleció al rey de Tiro.</a:t>
              </a:r>
            </a:p>
          </p:txBody>
        </p:sp>
        <p:sp>
          <p:nvSpPr>
            <p:cNvPr id="5" name="object 5"/>
            <p:cNvSpPr txBox="1"/>
            <p:nvPr/>
          </p:nvSpPr>
          <p:spPr>
            <a:xfrm>
              <a:off x="612319" y="6819900"/>
              <a:ext cx="4368068" cy="423610"/>
            </a:xfrm>
            <a:prstGeom prst="rect">
              <a:avLst/>
            </a:prstGeom>
          </p:spPr>
          <p:txBody>
            <a:bodyPr wrap="square" lIns="0" tIns="6604" rIns="0" bIns="0" rtlCol="0">
              <a:noAutofit/>
            </a:bodyPr>
            <a:lstStyle/>
            <a:p>
              <a:pPr indent="120650" algn="just"/>
              <a:r>
                <a:rPr lang="es-ES" sz="900" dirty="0">
                  <a:latin typeface="Malgun Gothic" panose="020B0503020000020004" pitchFamily="34" charset="-127"/>
                  <a:ea typeface="Malgun Gothic" panose="020B0503020000020004" pitchFamily="34" charset="-127"/>
                  <a:cs typeface="Malgun Gothic"/>
                </a:rPr>
                <a:t>Al juntar las dos profecías, Satanás fue originalmente un ángel de Dios. Quizás el más hermoso de los ángeles. Sin embargo, este Lucifer se enorgulleció y trató de exaltarse por encima de Dios y fue expulsado.</a:t>
              </a:r>
            </a:p>
          </p:txBody>
        </p:sp>
        <p:sp>
          <p:nvSpPr>
            <p:cNvPr id="4" name="object 4"/>
            <p:cNvSpPr txBox="1"/>
            <p:nvPr/>
          </p:nvSpPr>
          <p:spPr>
            <a:xfrm>
              <a:off x="5075449"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69</a:t>
              </a:r>
              <a:endParaRPr sz="1000">
                <a:latin typeface="Times New Roman"/>
                <a:cs typeface="Times New Roman"/>
              </a:endParaRPr>
            </a:p>
          </p:txBody>
        </p:sp>
        <p:sp>
          <p:nvSpPr>
            <p:cNvPr id="2" name="object 2"/>
            <p:cNvSpPr txBox="1"/>
            <p:nvPr/>
          </p:nvSpPr>
          <p:spPr>
            <a:xfrm>
              <a:off x="1467662" y="654088"/>
              <a:ext cx="3672840" cy="789431"/>
            </a:xfrm>
            <a:prstGeom prst="rect">
              <a:avLst/>
            </a:prstGeom>
          </p:spPr>
          <p:txBody>
            <a:bodyPr wrap="square" lIns="0" tIns="1416" rIns="0" bIns="0" rtlCol="0">
              <a:noAutofit/>
            </a:bodyPr>
            <a:lstStyle/>
            <a:p>
              <a:pPr>
                <a:lnSpc>
                  <a:spcPts val="650"/>
                </a:lnSpc>
              </a:pPr>
              <a:endParaRPr sz="650" dirty="0"/>
            </a:p>
            <a:p>
              <a:pPr marL="369413">
                <a:lnSpc>
                  <a:spcPct val="143312"/>
                </a:lnSpc>
                <a:spcBef>
                  <a:spcPts val="1000"/>
                </a:spcBef>
              </a:pPr>
              <a:r>
                <a:rPr lang="es-ES" sz="1000" dirty="0">
                  <a:solidFill>
                    <a:srgbClr val="00ADEF"/>
                  </a:solidFill>
                  <a:latin typeface="Malgun Gothic" panose="020B0503020000020004" pitchFamily="34" charset="-127"/>
                  <a:ea typeface="Malgun Gothic" panose="020B0503020000020004" pitchFamily="34" charset="-127"/>
                  <a:cs typeface="Malgun Gothic"/>
                </a:rPr>
                <a:t>¿Cómo surgió Satanás?</a:t>
              </a:r>
              <a:endParaRPr sz="1000" dirty="0">
                <a:latin typeface="Malgun Gothic" panose="020B0503020000020004" pitchFamily="34" charset="-127"/>
                <a:ea typeface="Malgun Gothic" panose="020B0503020000020004" pitchFamily="34" charset="-127"/>
                <a:cs typeface="Malgun Gothic"/>
              </a:endParaRPr>
            </a:p>
          </p:txBody>
        </p:sp>
        <p:sp>
          <p:nvSpPr>
            <p:cNvPr id="24" name="object 3">
              <a:extLst>
                <a:ext uri="{FF2B5EF4-FFF2-40B4-BE49-F238E27FC236}">
                  <a16:creationId xmlns:a16="http://schemas.microsoft.com/office/drawing/2014/main" id="{869D826B-F391-42BD-A376-ECCFB4F738F5}"/>
                </a:ext>
              </a:extLst>
            </p:cNvPr>
            <p:cNvSpPr txBox="1"/>
            <p:nvPr/>
          </p:nvSpPr>
          <p:spPr>
            <a:xfrm rot="21060000">
              <a:off x="463499" y="45594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TotalTime>
  <Words>1360</Words>
  <Application>Microsoft Office PowerPoint</Application>
  <PresentationFormat>사용자 지정</PresentationFormat>
  <Paragraphs>79</Paragraphs>
  <Slides>8</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8</vt:i4>
      </vt:variant>
    </vt:vector>
  </HeadingPairs>
  <TitlesOfParts>
    <vt:vector size="14" baseType="lpstr">
      <vt:lpstr>Malgun Gothic</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cp:lastModifiedBy>Gregory Cole</cp:lastModifiedBy>
  <cp:revision>30</cp:revision>
  <dcterms:modified xsi:type="dcterms:W3CDTF">2022-03-06T19:46:51Z</dcterms:modified>
</cp:coreProperties>
</file>